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91" r:id="rId2"/>
  </p:sldMasterIdLst>
  <p:notesMasterIdLst>
    <p:notesMasterId r:id="rId16"/>
  </p:notesMasterIdLst>
  <p:handoutMasterIdLst>
    <p:handoutMasterId r:id="rId17"/>
  </p:handoutMasterIdLst>
  <p:sldIdLst>
    <p:sldId id="256" r:id="rId3"/>
    <p:sldId id="290" r:id="rId4"/>
    <p:sldId id="285" r:id="rId5"/>
    <p:sldId id="280" r:id="rId6"/>
    <p:sldId id="281" r:id="rId7"/>
    <p:sldId id="286" r:id="rId8"/>
    <p:sldId id="287" r:id="rId9"/>
    <p:sldId id="288" r:id="rId10"/>
    <p:sldId id="289" r:id="rId11"/>
    <p:sldId id="278" r:id="rId12"/>
    <p:sldId id="279" r:id="rId13"/>
    <p:sldId id="292" r:id="rId14"/>
    <p:sldId id="291" r:id="rId15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ambria" panose="02040503050406030204" pitchFamily="18" charset="0"/>
      <p:regular r:id="rId24"/>
      <p:bold r:id="rId25"/>
      <p:italic r:id="rId26"/>
      <p:boldItalic r:id="rId27"/>
    </p:embeddedFont>
    <p:embeddedFont>
      <p:font typeface="Helvetica Light" panose="020B0604020202020204"/>
      <p:regular r:id="rId28"/>
    </p:embeddedFont>
    <p:embeddedFont>
      <p:font typeface="Helvetica Rounded" charset="0"/>
      <p:bold r:id="rId29"/>
    </p:embeddedFont>
    <p:embeddedFont>
      <p:font typeface="Port Lligat Sans" panose="020B0604020202020204" charset="0"/>
      <p:regular r:id="rId30"/>
    </p:embeddedFont>
    <p:embeddedFont>
      <p:font typeface="Product Sans" panose="020B060402020202020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ahrinaaryani@gmail.com" initials="s" lastIdx="1" clrIdx="0">
    <p:extLst>
      <p:ext uri="{19B8F6BF-5375-455C-9EA6-DF929625EA0E}">
        <p15:presenceInfo xmlns:p15="http://schemas.microsoft.com/office/powerpoint/2012/main" userId="6d2d5df757380e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0202"/>
    <a:srgbClr val="A78295"/>
    <a:srgbClr val="C19898"/>
    <a:srgbClr val="251D24"/>
    <a:srgbClr val="6F010C"/>
    <a:srgbClr val="D9D9D9"/>
    <a:srgbClr val="331D2C"/>
    <a:srgbClr val="3F2E3E"/>
    <a:srgbClr val="FFE5E5"/>
    <a:srgbClr val="EFE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73805" autoAdjust="0"/>
  </p:normalViewPr>
  <p:slideViewPr>
    <p:cSldViewPr snapToGrid="0">
      <p:cViewPr varScale="1">
        <p:scale>
          <a:sx n="51" d="100"/>
          <a:sy n="51" d="100"/>
        </p:scale>
        <p:origin x="152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7779849358175685E-4"/>
          <c:y val="0.29689497739793735"/>
          <c:w val="0.31528432440949017"/>
          <c:h val="0.532304503156948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072-4BEA-80BE-D5BA764730A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072-4BEA-80BE-D5BA764730A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072-4BEA-80BE-D5BA764730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072-4BEA-80BE-D5BA764730A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072-4BEA-80BE-D5BA764730A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Sheet1!$G$6:$G$10</c:f>
              <c:strCache>
                <c:ptCount val="5"/>
                <c:pt idx="0">
                  <c:v>kehadiran</c:v>
                </c:pt>
                <c:pt idx="1">
                  <c:v>tugas</c:v>
                </c:pt>
                <c:pt idx="2">
                  <c:v>Kuis</c:v>
                </c:pt>
                <c:pt idx="3">
                  <c:v>UTP</c:v>
                </c:pt>
                <c:pt idx="4">
                  <c:v>UAP</c:v>
                </c:pt>
              </c:strCache>
            </c:strRef>
          </c:cat>
          <c:val>
            <c:numRef>
              <c:f>Sheet1!$H$6:$H$10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15</c:v>
                </c:pt>
                <c:pt idx="3">
                  <c:v>25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072-4BEA-80BE-D5BA764730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 Light" panose="020B0500000000000000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AACC8F-A51B-FD11-C58C-21D6B34DB1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1B8AB1-813E-5080-20F4-BA2455CD06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A4F8D-39C8-48DC-A1E2-850E85CBB852}" type="datetimeFigureOut">
              <a:rPr lang="en-ID" smtClean="0"/>
              <a:t>02/10/2023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651E8-C5B4-3EBB-0FE4-066382FF2A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28ED2-9010-DF25-6495-4B6C31DF63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9D295E-66B8-4945-A46A-F18E71CA00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2787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79B29-E173-4E6F-A001-89A73F438419}" type="datetimeFigureOut">
              <a:rPr lang="en-ID" smtClean="0"/>
              <a:t>02/10/2023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C1D70-4297-4DF1-8F8B-90C74052C33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6600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Flowchart</a:t>
            </a:r>
            <a:r>
              <a:rPr lang="id-ID" sz="1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adalah diagram yang menampilkan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langkah-langkah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 dan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keputusan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 untuk melakukan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sebuah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 proses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suatu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 program</a:t>
            </a:r>
          </a:p>
          <a:p>
            <a:endParaRPr lang="id-ID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Pseudocode adalah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bagian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 algoritma yang bertujuan untuk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memahami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alur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 logika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suatu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 program.</a:t>
            </a:r>
            <a:r>
              <a:rPr lang="id-ID" sz="1200" dirty="0">
                <a:latin typeface="Cambria" panose="02040503050406030204" pitchFamily="18" charset="0"/>
                <a:ea typeface="Cambria" panose="02040503050406030204" pitchFamily="18" charset="0"/>
              </a:rPr>
              <a:t> Jadi ini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 lebih sederhana dan mudah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dipahami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 oleh orang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awam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sekalipun</a:t>
            </a: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C1D70-4297-4DF1-8F8B-90C74052C335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17696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C1D70-4297-4DF1-8F8B-90C74052C335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1629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C1D70-4297-4DF1-8F8B-90C74052C335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9764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C1D70-4297-4DF1-8F8B-90C74052C335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9688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C1D70-4297-4DF1-8F8B-90C74052C335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1856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C1D70-4297-4DF1-8F8B-90C74052C335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85113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-&gt; perintah memanggil header</a:t>
            </a:r>
          </a:p>
          <a:p>
            <a:r>
              <a:rPr lang="en-US" dirty="0"/>
              <a:t>header iostream -&gt; </a:t>
            </a:r>
            <a:r>
              <a:rPr lang="en-US" dirty="0" err="1"/>
              <a:t>wadah</a:t>
            </a:r>
            <a:r>
              <a:rPr lang="en-US" dirty="0"/>
              <a:t> </a:t>
            </a:r>
            <a:r>
              <a:rPr lang="en-US" dirty="0" err="1"/>
              <a:t>menampung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perintah</a:t>
            </a:r>
          </a:p>
          <a:p>
            <a:endParaRPr lang="en-US" dirty="0"/>
          </a:p>
          <a:p>
            <a:r>
              <a:rPr lang="en-US" dirty="0"/>
              <a:t>perintah : </a:t>
            </a:r>
          </a:p>
          <a:p>
            <a:endParaRPr lang="en-US" dirty="0"/>
          </a:p>
          <a:p>
            <a:r>
              <a:rPr lang="en-US" dirty="0"/>
              <a:t>- cout ( &lt;&lt; ) - output = menampilkan teks / perintah yang </a:t>
            </a:r>
            <a:r>
              <a:rPr lang="en-US" dirty="0" err="1"/>
              <a:t>kita</a:t>
            </a:r>
            <a:r>
              <a:rPr lang="en-US" dirty="0"/>
              <a:t> berikan</a:t>
            </a:r>
          </a:p>
          <a:p>
            <a:endParaRPr lang="en-US" dirty="0"/>
          </a:p>
          <a:p>
            <a:r>
              <a:rPr lang="en-US" dirty="0"/>
              <a:t>- endl - membuat baris </a:t>
            </a:r>
            <a:r>
              <a:rPr lang="en-US" dirty="0" err="1"/>
              <a:t>baru</a:t>
            </a:r>
            <a:r>
              <a:rPr lang="en-US" dirty="0"/>
              <a:t>/</a:t>
            </a:r>
            <a:r>
              <a:rPr lang="en-US" dirty="0" err="1"/>
              <a:t>paraghrap</a:t>
            </a:r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cin ( &gt;&gt; ) – input</a:t>
            </a:r>
            <a:r>
              <a:rPr lang="id-ID" dirty="0"/>
              <a:t> ( </a:t>
            </a:r>
            <a:r>
              <a:rPr lang="en-US" dirty="0"/>
              <a:t>untuk yg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bahas</a:t>
            </a:r>
            <a:r>
              <a:rPr lang="en-US" dirty="0"/>
              <a:t> di next </a:t>
            </a:r>
            <a:r>
              <a:rPr lang="en-US" dirty="0" err="1"/>
              <a:t>pertemuan</a:t>
            </a:r>
            <a:r>
              <a:rPr lang="id-ID" baseline="0" dirty="0"/>
              <a:t> )</a:t>
            </a:r>
            <a:endParaRPr lang="en-US" dirty="0"/>
          </a:p>
          <a:p>
            <a:endParaRPr lang="en-US" dirty="0"/>
          </a:p>
          <a:p>
            <a:r>
              <a:rPr lang="en-US" dirty="0"/>
              <a:t>------------------------------------</a:t>
            </a:r>
          </a:p>
          <a:p>
            <a:r>
              <a:rPr lang="en-US" dirty="0"/>
              <a:t>using namespace std;</a:t>
            </a:r>
          </a:p>
          <a:p>
            <a:endParaRPr lang="en-US" dirty="0"/>
          </a:p>
          <a:p>
            <a:r>
              <a:rPr lang="en-US" dirty="0"/>
              <a:t>namespace -&gt; untuk </a:t>
            </a:r>
            <a:r>
              <a:rPr lang="en-US" dirty="0" err="1"/>
              <a:t>pengelompokan</a:t>
            </a:r>
            <a:r>
              <a:rPr lang="en-US" dirty="0"/>
              <a:t> class, </a:t>
            </a:r>
            <a:r>
              <a:rPr lang="en-US" dirty="0" err="1"/>
              <a:t>sperti</a:t>
            </a:r>
            <a:r>
              <a:rPr lang="en-US" dirty="0"/>
              <a:t> </a:t>
            </a:r>
            <a:r>
              <a:rPr lang="en-US" dirty="0" err="1"/>
              <a:t>cout,cin</a:t>
            </a:r>
            <a:r>
              <a:rPr lang="en-US" dirty="0"/>
              <a:t>, </a:t>
            </a:r>
            <a:r>
              <a:rPr lang="en-US" dirty="0" err="1"/>
              <a:t>dll</a:t>
            </a:r>
            <a:r>
              <a:rPr lang="en-US" dirty="0"/>
              <a:t> agar </a:t>
            </a:r>
            <a:r>
              <a:rPr lang="en-US" dirty="0" err="1"/>
              <a:t>membedakan</a:t>
            </a:r>
            <a:r>
              <a:rPr lang="en-US" dirty="0"/>
              <a:t> dengan teks biasa</a:t>
            </a:r>
          </a:p>
          <a:p>
            <a:r>
              <a:rPr lang="en-US" dirty="0"/>
              <a:t>std -&gt; </a:t>
            </a:r>
            <a:r>
              <a:rPr lang="en-US" dirty="0" err="1"/>
              <a:t>standar</a:t>
            </a:r>
            <a:r>
              <a:rPr lang="en-US" dirty="0"/>
              <a:t> library</a:t>
            </a:r>
          </a:p>
          <a:p>
            <a:r>
              <a:rPr lang="en-US" dirty="0"/>
              <a:t>jadi tinggal tulis ( cout &lt;&lt; ) </a:t>
            </a:r>
            <a:r>
              <a:rPr lang="en-US" dirty="0" err="1"/>
              <a:t>tidak</a:t>
            </a:r>
            <a:r>
              <a:rPr lang="en-US" dirty="0"/>
              <a:t> harus ( std::cout &lt;&lt; )</a:t>
            </a:r>
          </a:p>
          <a:p>
            <a:endParaRPr lang="en-US" dirty="0"/>
          </a:p>
          <a:p>
            <a:r>
              <a:rPr lang="en-US" dirty="0" err="1"/>
              <a:t>tujuannya</a:t>
            </a:r>
            <a:r>
              <a:rPr lang="en-US" dirty="0"/>
              <a:t> -&gt; </a:t>
            </a:r>
            <a:r>
              <a:rPr lang="en-US" dirty="0" err="1"/>
              <a:t>menghemat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dan </a:t>
            </a:r>
            <a:r>
              <a:rPr lang="en-US" dirty="0" err="1"/>
              <a:t>relatif</a:t>
            </a:r>
            <a:r>
              <a:rPr lang="en-US" dirty="0"/>
              <a:t> lebih mudah </a:t>
            </a:r>
            <a:r>
              <a:rPr lang="en-US" dirty="0" err="1"/>
              <a:t>dibaca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C1D70-4297-4DF1-8F8B-90C74052C335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1585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C1D70-4297-4DF1-8F8B-90C74052C335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8803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9F6DF1B-C9C4-3DB7-8D6E-AC34C3EF4F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ED1A738-C1FB-2179-3FFE-0361AC5D45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25" y="412125"/>
            <a:ext cx="4147075" cy="6294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467CE49-203B-F6D1-315E-513458BB05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38378" y="-149826"/>
            <a:ext cx="6430518" cy="30869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E9DEEB5-B183-B89E-C6F7-4692B9E53D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744" y="3804122"/>
            <a:ext cx="4361294" cy="3285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2AC2C9-5D1D-0DC1-6951-7C04BA8B4A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18" y="1086837"/>
            <a:ext cx="9443364" cy="46843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83A1D9-EEFF-1E93-1D1E-8EDC6BD96F6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0" y="1318303"/>
            <a:ext cx="8910320" cy="4195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560CA0-5150-BF25-17A3-EC9E76F18DB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87" y="1562100"/>
            <a:ext cx="1082105" cy="2792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24100" y="2298301"/>
            <a:ext cx="7658100" cy="2130488"/>
          </a:xfrm>
        </p:spPr>
        <p:txBody>
          <a:bodyPr anchor="ctr">
            <a:noAutofit/>
          </a:bodyPr>
          <a:lstStyle>
            <a:lvl1pPr algn="ctr">
              <a:defRPr sz="5000" b="0" baseline="0">
                <a:solidFill>
                  <a:schemeClr val="tx1"/>
                </a:solidFill>
                <a:latin typeface="Helvetica Rounded" pitchFamily="50" charset="0"/>
                <a:cs typeface="Poppins SemiBold" panose="00000700000000000000" pitchFamily="2" charset="0"/>
              </a:defRPr>
            </a:lvl1pPr>
          </a:lstStyle>
          <a:p>
            <a:r>
              <a:rPr lang="en-GB" dirty="0" err="1"/>
              <a:t>Tulis</a:t>
            </a:r>
            <a:r>
              <a:rPr lang="en-GB" dirty="0"/>
              <a:t> Mata </a:t>
            </a:r>
            <a:r>
              <a:rPr lang="en-GB" dirty="0" err="1"/>
              <a:t>Kuliah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29482" y="4620942"/>
            <a:ext cx="5533036" cy="588854"/>
          </a:xfrm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800" b="1" i="1" baseline="0">
                <a:solidFill>
                  <a:schemeClr val="tx1"/>
                </a:solidFill>
                <a:latin typeface="Helvetica Light" panose="020B0500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Tulis</a:t>
            </a:r>
            <a:r>
              <a:rPr lang="en-GB" dirty="0"/>
              <a:t> sub </a:t>
            </a:r>
            <a:r>
              <a:rPr lang="en-GB" dirty="0" err="1"/>
              <a:t>judul</a:t>
            </a:r>
            <a:r>
              <a:rPr lang="en-GB" dirty="0"/>
              <a:t> </a:t>
            </a:r>
            <a:r>
              <a:rPr lang="en-GB" dirty="0" err="1"/>
              <a:t>disini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2D39514-C87A-C858-AEAE-FE44D3350C8D}"/>
              </a:ext>
            </a:extLst>
          </p:cNvPr>
          <p:cNvGrpSpPr/>
          <p:nvPr userDrawn="1"/>
        </p:nvGrpSpPr>
        <p:grpSpPr>
          <a:xfrm>
            <a:off x="11353800" y="264712"/>
            <a:ext cx="617658" cy="618529"/>
            <a:chOff x="9721850" y="150807"/>
            <a:chExt cx="806337" cy="807474"/>
          </a:xfrm>
          <a:effectLst/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CAD1C5A-F50B-7DCC-29A7-11318C53C8AE}"/>
                </a:ext>
              </a:extLst>
            </p:cNvPr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31A7F9D-67C1-F5DF-20EB-FA6C22CB4A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sp>
        <p:nvSpPr>
          <p:cNvPr id="22" name="Subtitle 2">
            <a:extLst>
              <a:ext uri="{FF2B5EF4-FFF2-40B4-BE49-F238E27FC236}">
                <a16:creationId xmlns:a16="http://schemas.microsoft.com/office/drawing/2014/main" id="{2CB6C869-3DE3-0CA6-B347-20FE6F62FEDE}"/>
              </a:ext>
            </a:extLst>
          </p:cNvPr>
          <p:cNvSpPr txBox="1">
            <a:spLocks/>
          </p:cNvSpPr>
          <p:nvPr userDrawn="1"/>
        </p:nvSpPr>
        <p:spPr>
          <a:xfrm>
            <a:off x="3414096" y="1492504"/>
            <a:ext cx="5119970" cy="588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350" b="1" i="1" kern="1200" baseline="0">
                <a:solidFill>
                  <a:schemeClr val="tx1"/>
                </a:solidFill>
                <a:latin typeface="Helvetica Light" panose="020B0500000000000000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0" i="0" dirty="0">
                <a:latin typeface="Product Sans" panose="020B0403030502040203" pitchFamily="34" charset="0"/>
              </a:rPr>
              <a:t>PRAKTIKUM</a:t>
            </a:r>
            <a:endParaRPr lang="en-US" sz="2400" b="0" i="0" dirty="0">
              <a:latin typeface="Product Sans" panose="020B040303050204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FAB756-B338-939A-DFB2-302FA5AF623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25" y="563285"/>
            <a:ext cx="3120951" cy="23905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35E1092-320C-B684-42F6-B128E93CC5B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3673"/>
            <a:ext cx="12192000" cy="9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64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A1D36A2-BD58-CB31-9121-13507B6C2F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80785" y="3001337"/>
            <a:ext cx="7630430" cy="85532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45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GB" dirty="0" err="1"/>
              <a:t>Ketikan</a:t>
            </a:r>
            <a:r>
              <a:rPr lang="en-GB" dirty="0"/>
              <a:t> </a:t>
            </a:r>
            <a:r>
              <a:rPr lang="en-GB" dirty="0" err="1"/>
              <a:t>Judul</a:t>
            </a:r>
            <a:r>
              <a:rPr lang="en-GB" dirty="0"/>
              <a:t> </a:t>
            </a:r>
            <a:r>
              <a:rPr lang="en-GB" dirty="0" err="1"/>
              <a:t>Disini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877F4D-1079-F9DA-74A5-1FDE5D74FB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984FC0C-5E8D-2D54-60B9-3CEE732F5700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9EF0CB-FCCD-C978-6477-ACDA7FB6F5D2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13047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52B3CD-586C-EB96-99DF-6851F3FAA8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03838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80785" y="3001337"/>
            <a:ext cx="7630430" cy="85532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45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GB" dirty="0"/>
              <a:t>Buat </a:t>
            </a:r>
            <a:r>
              <a:rPr lang="en-GB" dirty="0" err="1"/>
              <a:t>Tugas</a:t>
            </a:r>
            <a:r>
              <a:rPr lang="en-GB" dirty="0"/>
              <a:t> / Quiz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877F4D-1079-F9DA-74A5-1FDE5D74FB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984FC0C-5E8D-2D54-60B9-3CEE732F5700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9EF0CB-FCCD-C978-6477-ACDA7FB6F5D2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28750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C28A332-96AF-BFEF-CDFF-205A949B7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520064"/>
            <a:ext cx="10663238" cy="4523757"/>
          </a:xfrm>
        </p:spPr>
        <p:txBody>
          <a:bodyPr/>
          <a:lstStyle>
            <a:lvl1pPr marL="514350" indent="-514350">
              <a:buFont typeface="+mj-lt"/>
              <a:buAutoNum type="arabicPeriod"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30ECFB-07FA-E486-8A4C-A25F0F3ABC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29495F8-1585-D686-B11B-6C7B373C4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92AC7D-5D77-75B8-6315-340D7C588E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3A469F-5D01-BBE0-DAF2-06CF15F3D7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9E2743-7BB2-B3A8-B9AB-C7EDB07EA2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615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326F5AEE-603D-08D2-070A-3A868BAA75E5}"/>
              </a:ext>
            </a:extLst>
          </p:cNvPr>
          <p:cNvGrpSpPr/>
          <p:nvPr userDrawn="1"/>
        </p:nvGrpSpPr>
        <p:grpSpPr>
          <a:xfrm>
            <a:off x="709952" y="1792426"/>
            <a:ext cx="10523969" cy="3884332"/>
            <a:chOff x="709952" y="1792426"/>
            <a:chExt cx="10523969" cy="3884332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5E9D4925-09B1-3877-2B48-A90D720A1CD9}"/>
                </a:ext>
              </a:extLst>
            </p:cNvPr>
            <p:cNvSpPr/>
            <p:nvPr userDrawn="1"/>
          </p:nvSpPr>
          <p:spPr>
            <a:xfrm rot="15919125" flipV="1">
              <a:off x="1997836" y="430543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CBC5D902-19A8-8E60-637F-EAD1F84A7389}"/>
                </a:ext>
              </a:extLst>
            </p:cNvPr>
            <p:cNvSpPr/>
            <p:nvPr userDrawn="1"/>
          </p:nvSpPr>
          <p:spPr>
            <a:xfrm rot="15919125" flipV="1">
              <a:off x="10213583" y="1806993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8D50B379-7905-F847-0A0E-1E9E904890D4}"/>
                </a:ext>
              </a:extLst>
            </p:cNvPr>
            <p:cNvSpPr/>
            <p:nvPr userDrawn="1"/>
          </p:nvSpPr>
          <p:spPr>
            <a:xfrm rot="15919125" flipV="1">
              <a:off x="9941987" y="3949419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119AC029-2233-9F4C-C0D3-5E33D85D13E5}"/>
                </a:ext>
              </a:extLst>
            </p:cNvPr>
            <p:cNvSpPr/>
            <p:nvPr userDrawn="1"/>
          </p:nvSpPr>
          <p:spPr>
            <a:xfrm rot="15919125" flipV="1">
              <a:off x="10984818" y="4968628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7FE836F-57C7-B46F-880F-4189951BF60A}"/>
                </a:ext>
              </a:extLst>
            </p:cNvPr>
            <p:cNvSpPr/>
            <p:nvPr userDrawn="1"/>
          </p:nvSpPr>
          <p:spPr>
            <a:xfrm rot="18835754" flipV="1">
              <a:off x="11014936" y="2705273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1B630110-4DC1-4BB0-9E87-C09203C44BD8}"/>
                </a:ext>
              </a:extLst>
            </p:cNvPr>
            <p:cNvSpPr/>
            <p:nvPr userDrawn="1"/>
          </p:nvSpPr>
          <p:spPr>
            <a:xfrm rot="15919125" flipV="1">
              <a:off x="3094853" y="3241996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40FFBF1C-3D52-5AB0-06DC-C906CD615AD7}"/>
                </a:ext>
              </a:extLst>
            </p:cNvPr>
            <p:cNvSpPr/>
            <p:nvPr userDrawn="1"/>
          </p:nvSpPr>
          <p:spPr>
            <a:xfrm rot="12834920" flipV="1">
              <a:off x="9061793" y="547234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9874D48-C366-C63F-3C97-8BA85A44809F}"/>
                </a:ext>
              </a:extLst>
            </p:cNvPr>
            <p:cNvSpPr/>
            <p:nvPr userDrawn="1"/>
          </p:nvSpPr>
          <p:spPr>
            <a:xfrm rot="12834920" flipV="1">
              <a:off x="709952" y="5437985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54BCBD25-1835-76BA-33D0-6D58708BC8CE}"/>
                </a:ext>
              </a:extLst>
            </p:cNvPr>
            <p:cNvSpPr/>
            <p:nvPr userDrawn="1"/>
          </p:nvSpPr>
          <p:spPr>
            <a:xfrm rot="12834920" flipV="1">
              <a:off x="747703" y="2710308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17F8853A-4F3A-5F28-E722-1179FEAAD7E1}"/>
                </a:ext>
              </a:extLst>
            </p:cNvPr>
            <p:cNvSpPr/>
            <p:nvPr userDrawn="1"/>
          </p:nvSpPr>
          <p:spPr>
            <a:xfrm rot="12834920" flipV="1">
              <a:off x="3836462" y="5337634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41B20651-DF35-E020-D078-48B7082CB774}"/>
                </a:ext>
              </a:extLst>
            </p:cNvPr>
            <p:cNvSpPr/>
            <p:nvPr userDrawn="1"/>
          </p:nvSpPr>
          <p:spPr>
            <a:xfrm rot="15919125" flipV="1">
              <a:off x="8937995" y="2546565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95626BAD-DADF-F6CB-3F39-80CDBDF74EC2}"/>
                </a:ext>
              </a:extLst>
            </p:cNvPr>
            <p:cNvSpPr/>
            <p:nvPr userDrawn="1"/>
          </p:nvSpPr>
          <p:spPr>
            <a:xfrm rot="9348194" flipV="1">
              <a:off x="2511477" y="2276536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07946EEF-2DBA-328B-13C7-A2E04B2E3601}"/>
                </a:ext>
              </a:extLst>
            </p:cNvPr>
            <p:cNvSpPr/>
            <p:nvPr userDrawn="1"/>
          </p:nvSpPr>
          <p:spPr>
            <a:xfrm rot="18835754" flipV="1">
              <a:off x="7853792" y="332679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C28A332-96AF-BFEF-CDFF-205A949B7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520064"/>
            <a:ext cx="10663238" cy="4523757"/>
          </a:xfrm>
        </p:spPr>
        <p:txBody>
          <a:bodyPr/>
          <a:lstStyle>
            <a:lvl1pPr marL="514350" indent="-514350">
              <a:buFont typeface="+mj-lt"/>
              <a:buAutoNum type="arabicPeriod"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30ECFB-07FA-E486-8A4C-A25F0F3ABC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29495F8-1585-D686-B11B-6C7B373C4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3A469F-5D01-BBE0-DAF2-06CF15F3D7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005" y="814177"/>
            <a:ext cx="5229644" cy="52296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9E2743-7BB2-B3A8-B9AB-C7EDB07EA2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6912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977B27-CD95-9FF0-AEE2-D98448C0C7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03838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520064"/>
            <a:ext cx="10663238" cy="4523757"/>
          </a:xfrm>
        </p:spPr>
        <p:txBody>
          <a:bodyPr/>
          <a:lstStyle>
            <a:lvl1pPr marL="514350" indent="-514350">
              <a:buFont typeface="+mj-lt"/>
              <a:buAutoNum type="arabicPeriod"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30ECFB-07FA-E486-8A4C-A25F0F3ABC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29495F8-1585-D686-B11B-6C7B373C4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3A469F-5D01-BBE0-DAF2-06CF15F3D7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09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9E75584-EE33-5B4A-63AD-527D5C43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0FB0EB-4CD7-256F-6DE0-A4B0FF663C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6D5FB83-67C9-96DE-60D5-2EF3A20B0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4DDD85-2F44-3555-3281-4BE3332971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7C17F9-8DAA-9A1E-9E44-7F822D24DE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82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orna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FE0AD36-D75D-101E-9A9E-1D9714E28F46}"/>
              </a:ext>
            </a:extLst>
          </p:cNvPr>
          <p:cNvGrpSpPr/>
          <p:nvPr userDrawn="1"/>
        </p:nvGrpSpPr>
        <p:grpSpPr>
          <a:xfrm>
            <a:off x="709952" y="1792426"/>
            <a:ext cx="10523969" cy="3884332"/>
            <a:chOff x="709952" y="1792426"/>
            <a:chExt cx="10523969" cy="3884332"/>
          </a:xfrm>
        </p:grpSpPr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BD2D1682-8AF7-8323-D557-05C0C6711ED8}"/>
                </a:ext>
              </a:extLst>
            </p:cNvPr>
            <p:cNvSpPr/>
            <p:nvPr userDrawn="1"/>
          </p:nvSpPr>
          <p:spPr>
            <a:xfrm rot="15919125" flipV="1">
              <a:off x="1997836" y="430543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BDF2B5B8-E521-8FAB-12C9-513FF6AB465C}"/>
                </a:ext>
              </a:extLst>
            </p:cNvPr>
            <p:cNvSpPr/>
            <p:nvPr userDrawn="1"/>
          </p:nvSpPr>
          <p:spPr>
            <a:xfrm rot="15919125" flipV="1">
              <a:off x="10213583" y="1806993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62772D0D-D530-3C82-089F-8FA297AAD7DF}"/>
                </a:ext>
              </a:extLst>
            </p:cNvPr>
            <p:cNvSpPr/>
            <p:nvPr userDrawn="1"/>
          </p:nvSpPr>
          <p:spPr>
            <a:xfrm rot="15919125" flipV="1">
              <a:off x="9941987" y="3949419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AA714C61-3FCF-B64B-B788-FAFB47917434}"/>
                </a:ext>
              </a:extLst>
            </p:cNvPr>
            <p:cNvSpPr/>
            <p:nvPr userDrawn="1"/>
          </p:nvSpPr>
          <p:spPr>
            <a:xfrm rot="15919125" flipV="1">
              <a:off x="10984818" y="4968628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7379028-5B88-37F5-DF1E-60241A0BB30B}"/>
                </a:ext>
              </a:extLst>
            </p:cNvPr>
            <p:cNvSpPr/>
            <p:nvPr userDrawn="1"/>
          </p:nvSpPr>
          <p:spPr>
            <a:xfrm rot="18835754" flipV="1">
              <a:off x="11014936" y="2705273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C2FAA70F-C1DA-F32F-9E92-94C6DC6AE08E}"/>
                </a:ext>
              </a:extLst>
            </p:cNvPr>
            <p:cNvSpPr/>
            <p:nvPr userDrawn="1"/>
          </p:nvSpPr>
          <p:spPr>
            <a:xfrm rot="15919125" flipV="1">
              <a:off x="3094853" y="3241996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C2E97AF5-0E4D-E639-C886-E95467F4CDB3}"/>
                </a:ext>
              </a:extLst>
            </p:cNvPr>
            <p:cNvSpPr/>
            <p:nvPr userDrawn="1"/>
          </p:nvSpPr>
          <p:spPr>
            <a:xfrm rot="12834920" flipV="1">
              <a:off x="9061793" y="547234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C2FD8515-CFA6-A09B-6B56-54BE607B8C31}"/>
                </a:ext>
              </a:extLst>
            </p:cNvPr>
            <p:cNvSpPr/>
            <p:nvPr userDrawn="1"/>
          </p:nvSpPr>
          <p:spPr>
            <a:xfrm rot="12834920" flipV="1">
              <a:off x="709952" y="5437985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98F1B7D4-671D-12B2-7C05-8DE2FB0F3721}"/>
                </a:ext>
              </a:extLst>
            </p:cNvPr>
            <p:cNvSpPr/>
            <p:nvPr userDrawn="1"/>
          </p:nvSpPr>
          <p:spPr>
            <a:xfrm rot="12834920" flipV="1">
              <a:off x="747703" y="2710308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033CAD7D-0734-CAE1-3D01-D33630E7BB28}"/>
                </a:ext>
              </a:extLst>
            </p:cNvPr>
            <p:cNvSpPr/>
            <p:nvPr userDrawn="1"/>
          </p:nvSpPr>
          <p:spPr>
            <a:xfrm rot="12834920" flipV="1">
              <a:off x="3836462" y="5337634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C739B3EE-B720-D675-94C9-39DA6DB93C87}"/>
                </a:ext>
              </a:extLst>
            </p:cNvPr>
            <p:cNvSpPr/>
            <p:nvPr userDrawn="1"/>
          </p:nvSpPr>
          <p:spPr>
            <a:xfrm rot="15919125" flipV="1">
              <a:off x="8937995" y="2546565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BAF66948-7B0D-D48E-17A9-67FF21525B72}"/>
                </a:ext>
              </a:extLst>
            </p:cNvPr>
            <p:cNvSpPr/>
            <p:nvPr userDrawn="1"/>
          </p:nvSpPr>
          <p:spPr>
            <a:xfrm rot="9348194" flipV="1">
              <a:off x="2511477" y="2276536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84F4AD3-136F-2379-2149-82C9CEAFFFDE}"/>
                </a:ext>
              </a:extLst>
            </p:cNvPr>
            <p:cNvSpPr/>
            <p:nvPr userDrawn="1"/>
          </p:nvSpPr>
          <p:spPr>
            <a:xfrm rot="18835754" flipV="1">
              <a:off x="7853792" y="332679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9E75584-EE33-5B4A-63AD-527D5C43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0FB0EB-4CD7-256F-6DE0-A4B0FF663C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6D5FB83-67C9-96DE-60D5-2EF3A20B0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4DDD85-2F44-3555-3281-4BE3332971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7C17F9-8DAA-9A1E-9E44-7F822D24DE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6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FED7A4-960F-E832-D978-164AE32A68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609600"/>
            <a:ext cx="5176838" cy="5649913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609600"/>
            <a:ext cx="5254625" cy="5746750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827AD-01B6-9AE1-6A82-F3C4889178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37745-C633-1445-7CA1-8800A1C59C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9864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ornam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D3108E6-6907-94FC-B48C-1B86D5491345}"/>
              </a:ext>
            </a:extLst>
          </p:cNvPr>
          <p:cNvGrpSpPr/>
          <p:nvPr userDrawn="1"/>
        </p:nvGrpSpPr>
        <p:grpSpPr>
          <a:xfrm>
            <a:off x="709952" y="1792426"/>
            <a:ext cx="10523969" cy="3884332"/>
            <a:chOff x="709952" y="1792426"/>
            <a:chExt cx="10523969" cy="3884332"/>
          </a:xfrm>
        </p:grpSpPr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D64292D1-B5A8-9074-6036-1F070113C00B}"/>
                </a:ext>
              </a:extLst>
            </p:cNvPr>
            <p:cNvSpPr/>
            <p:nvPr userDrawn="1"/>
          </p:nvSpPr>
          <p:spPr>
            <a:xfrm rot="15919125" flipV="1">
              <a:off x="1997836" y="430543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48DAC1D1-C29E-549B-38C9-99E1B8D591B0}"/>
                </a:ext>
              </a:extLst>
            </p:cNvPr>
            <p:cNvSpPr/>
            <p:nvPr userDrawn="1"/>
          </p:nvSpPr>
          <p:spPr>
            <a:xfrm rot="15919125" flipV="1">
              <a:off x="10213583" y="1806993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E1E5EE18-A73A-71B3-ADFD-8A98367CF2AF}"/>
                </a:ext>
              </a:extLst>
            </p:cNvPr>
            <p:cNvSpPr/>
            <p:nvPr userDrawn="1"/>
          </p:nvSpPr>
          <p:spPr>
            <a:xfrm rot="15919125" flipV="1">
              <a:off x="9941987" y="3949419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0065C793-5909-F512-D674-6775456B4360}"/>
                </a:ext>
              </a:extLst>
            </p:cNvPr>
            <p:cNvSpPr/>
            <p:nvPr userDrawn="1"/>
          </p:nvSpPr>
          <p:spPr>
            <a:xfrm rot="15919125" flipV="1">
              <a:off x="10984818" y="4968628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0EFAFD69-EEE6-F228-4156-62014BDA0C21}"/>
                </a:ext>
              </a:extLst>
            </p:cNvPr>
            <p:cNvSpPr/>
            <p:nvPr userDrawn="1"/>
          </p:nvSpPr>
          <p:spPr>
            <a:xfrm rot="18835754" flipV="1">
              <a:off x="11014936" y="2705273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160D4251-08A2-4875-9594-12FFC43BCB65}"/>
                </a:ext>
              </a:extLst>
            </p:cNvPr>
            <p:cNvSpPr/>
            <p:nvPr userDrawn="1"/>
          </p:nvSpPr>
          <p:spPr>
            <a:xfrm rot="15919125" flipV="1">
              <a:off x="3094853" y="3241996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6D01837-19F4-C41E-1E08-DF32D290143A}"/>
                </a:ext>
              </a:extLst>
            </p:cNvPr>
            <p:cNvSpPr/>
            <p:nvPr userDrawn="1"/>
          </p:nvSpPr>
          <p:spPr>
            <a:xfrm rot="12834920" flipV="1">
              <a:off x="9061793" y="547234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6287F120-DBB7-7DF0-7E06-68BCADE05E5C}"/>
                </a:ext>
              </a:extLst>
            </p:cNvPr>
            <p:cNvSpPr/>
            <p:nvPr userDrawn="1"/>
          </p:nvSpPr>
          <p:spPr>
            <a:xfrm rot="12834920" flipV="1">
              <a:off x="709952" y="5437985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AE56377A-1DE7-42B3-C29B-8951A3390B7A}"/>
                </a:ext>
              </a:extLst>
            </p:cNvPr>
            <p:cNvSpPr/>
            <p:nvPr userDrawn="1"/>
          </p:nvSpPr>
          <p:spPr>
            <a:xfrm rot="12834920" flipV="1">
              <a:off x="747703" y="2710308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0231F476-5A34-193E-AA86-E7CD2994F3B9}"/>
                </a:ext>
              </a:extLst>
            </p:cNvPr>
            <p:cNvSpPr/>
            <p:nvPr userDrawn="1"/>
          </p:nvSpPr>
          <p:spPr>
            <a:xfrm rot="12834920" flipV="1">
              <a:off x="3836462" y="5337634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2A7C885B-75C5-FCFC-842F-A6AA84F07F38}"/>
                </a:ext>
              </a:extLst>
            </p:cNvPr>
            <p:cNvSpPr/>
            <p:nvPr userDrawn="1"/>
          </p:nvSpPr>
          <p:spPr>
            <a:xfrm rot="15919125" flipV="1">
              <a:off x="8937995" y="2546565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7D58F1F0-9B26-C4E6-F3EA-1ADD758322E1}"/>
                </a:ext>
              </a:extLst>
            </p:cNvPr>
            <p:cNvSpPr/>
            <p:nvPr userDrawn="1"/>
          </p:nvSpPr>
          <p:spPr>
            <a:xfrm rot="9348194" flipV="1">
              <a:off x="2511477" y="2276536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4AF14F92-65AC-63C9-1299-94C35DAA7536}"/>
                </a:ext>
              </a:extLst>
            </p:cNvPr>
            <p:cNvSpPr/>
            <p:nvPr userDrawn="1"/>
          </p:nvSpPr>
          <p:spPr>
            <a:xfrm rot="18835754" flipV="1">
              <a:off x="7853792" y="332679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3FED7A4-960F-E832-D978-164AE32A68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609600"/>
            <a:ext cx="5176838" cy="5649913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609600"/>
            <a:ext cx="5254625" cy="5746750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827AD-01B6-9AE1-6A82-F3C4889178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37745-C633-1445-7CA1-8800A1C59C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96771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8E21C01-5F7D-F64E-F3E0-DA3AF10E45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12745" y="1306935"/>
            <a:ext cx="5283255" cy="5346170"/>
          </a:xfr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692015" y="1303992"/>
            <a:ext cx="5176838" cy="5349113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11E19-37E3-E1DE-7904-ED70D6522E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5FEF097-E5E9-4A74-9E78-13005140A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679131-706A-73C1-768C-D61226B7D8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E9FDFA-766E-E1D5-9DC4-C2D2325DB9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60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F4A59A-001C-CCD9-DCCC-ACC0ADC379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9200" y="3476625"/>
            <a:ext cx="4673600" cy="650875"/>
          </a:xfrm>
        </p:spPr>
        <p:txBody>
          <a:bodyPr>
            <a:normAutofit/>
          </a:bodyPr>
          <a:lstStyle>
            <a:lvl1pPr algn="ctr">
              <a:defRPr sz="27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GB" dirty="0" err="1"/>
              <a:t>Tulis</a:t>
            </a:r>
            <a:r>
              <a:rPr lang="en-GB" dirty="0"/>
              <a:t> Nama </a:t>
            </a:r>
            <a:r>
              <a:rPr lang="en-GB" dirty="0" err="1"/>
              <a:t>Dosen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D593F6-C09A-A619-D9FF-C7BB0607CEC1}"/>
              </a:ext>
            </a:extLst>
          </p:cNvPr>
          <p:cNvSpPr/>
          <p:nvPr userDrawn="1"/>
        </p:nvSpPr>
        <p:spPr>
          <a:xfrm>
            <a:off x="2171700" y="4276725"/>
            <a:ext cx="7848600" cy="49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0B7A1B-85E7-C567-AA3D-AC96082E0F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3F020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15" y="1457392"/>
            <a:ext cx="1965769" cy="196576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1897E0A-AC38-C6DF-3E16-D5507A01DB58}"/>
              </a:ext>
            </a:extLst>
          </p:cNvPr>
          <p:cNvGrpSpPr/>
          <p:nvPr userDrawn="1"/>
        </p:nvGrpSpPr>
        <p:grpSpPr>
          <a:xfrm>
            <a:off x="11353800" y="264712"/>
            <a:ext cx="617658" cy="618529"/>
            <a:chOff x="9721850" y="150807"/>
            <a:chExt cx="806337" cy="807474"/>
          </a:xfrm>
          <a:effectLst/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7B086F-8EB5-7FCD-344B-FDBF2D035539}"/>
                </a:ext>
              </a:extLst>
            </p:cNvPr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E2EA29-BDBB-AD2C-D4B6-40340AA585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F0AA0F0-2685-3AA8-DCDC-868AC79CC01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324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7DC448-B88D-0502-5914-3C7CAA3CB9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336E4-41A8-AA15-7E91-CEA160802C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25E9EF-3F30-83D8-9B1B-BEA48A6F9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DCE675-7100-7EF3-2DEE-0102AE628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1CE80E-1EBA-7955-AC7E-DBC675C628A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75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ornam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E2802C5-2FD5-B7E8-1EE5-5B4F93E5B294}"/>
              </a:ext>
            </a:extLst>
          </p:cNvPr>
          <p:cNvGrpSpPr/>
          <p:nvPr userDrawn="1"/>
        </p:nvGrpSpPr>
        <p:grpSpPr>
          <a:xfrm>
            <a:off x="709952" y="1792426"/>
            <a:ext cx="10523969" cy="3884332"/>
            <a:chOff x="709952" y="1792426"/>
            <a:chExt cx="10523969" cy="3884332"/>
          </a:xfrm>
        </p:grpSpPr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A7F8294-1588-BF33-56B3-BDC8F2F5D718}"/>
                </a:ext>
              </a:extLst>
            </p:cNvPr>
            <p:cNvSpPr/>
            <p:nvPr userDrawn="1"/>
          </p:nvSpPr>
          <p:spPr>
            <a:xfrm rot="15919125" flipV="1">
              <a:off x="1997836" y="430543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48F045D2-EEDF-B7B3-B092-C8F7DC1D4BCB}"/>
                </a:ext>
              </a:extLst>
            </p:cNvPr>
            <p:cNvSpPr/>
            <p:nvPr userDrawn="1"/>
          </p:nvSpPr>
          <p:spPr>
            <a:xfrm rot="15919125" flipV="1">
              <a:off x="10213583" y="1806993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2FC30FB1-E75A-8B64-FF2C-1634B71C4EF9}"/>
                </a:ext>
              </a:extLst>
            </p:cNvPr>
            <p:cNvSpPr/>
            <p:nvPr userDrawn="1"/>
          </p:nvSpPr>
          <p:spPr>
            <a:xfrm rot="15919125" flipV="1">
              <a:off x="9941987" y="3949419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D67CCB49-D112-1E01-04C4-D8F211EE71DA}"/>
                </a:ext>
              </a:extLst>
            </p:cNvPr>
            <p:cNvSpPr/>
            <p:nvPr userDrawn="1"/>
          </p:nvSpPr>
          <p:spPr>
            <a:xfrm rot="15919125" flipV="1">
              <a:off x="10984818" y="4968628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7C627A0-3F89-A54B-750E-18EDE7588272}"/>
                </a:ext>
              </a:extLst>
            </p:cNvPr>
            <p:cNvSpPr/>
            <p:nvPr userDrawn="1"/>
          </p:nvSpPr>
          <p:spPr>
            <a:xfrm rot="18835754" flipV="1">
              <a:off x="11014936" y="2705273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5883C6F9-9A39-278E-CD74-60E098B6C72D}"/>
                </a:ext>
              </a:extLst>
            </p:cNvPr>
            <p:cNvSpPr/>
            <p:nvPr userDrawn="1"/>
          </p:nvSpPr>
          <p:spPr>
            <a:xfrm rot="15919125" flipV="1">
              <a:off x="3094853" y="3241996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06F8C874-F286-19CA-C488-39529F34D048}"/>
                </a:ext>
              </a:extLst>
            </p:cNvPr>
            <p:cNvSpPr/>
            <p:nvPr userDrawn="1"/>
          </p:nvSpPr>
          <p:spPr>
            <a:xfrm rot="12834920" flipV="1">
              <a:off x="9061793" y="547234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E1FE4019-7747-9859-712B-8680CBFFBA7C}"/>
                </a:ext>
              </a:extLst>
            </p:cNvPr>
            <p:cNvSpPr/>
            <p:nvPr userDrawn="1"/>
          </p:nvSpPr>
          <p:spPr>
            <a:xfrm rot="12834920" flipV="1">
              <a:off x="709952" y="5437985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37077D72-17B6-1344-BEDD-27BCB88D8F66}"/>
                </a:ext>
              </a:extLst>
            </p:cNvPr>
            <p:cNvSpPr/>
            <p:nvPr userDrawn="1"/>
          </p:nvSpPr>
          <p:spPr>
            <a:xfrm rot="12834920" flipV="1">
              <a:off x="747703" y="2710308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A200C2AD-8A55-0E38-E234-ECA6A1482061}"/>
                </a:ext>
              </a:extLst>
            </p:cNvPr>
            <p:cNvSpPr/>
            <p:nvPr userDrawn="1"/>
          </p:nvSpPr>
          <p:spPr>
            <a:xfrm rot="12834920" flipV="1">
              <a:off x="3836462" y="5337634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6D50D246-C2BD-AC22-D709-ADE8CFD546D1}"/>
                </a:ext>
              </a:extLst>
            </p:cNvPr>
            <p:cNvSpPr/>
            <p:nvPr userDrawn="1"/>
          </p:nvSpPr>
          <p:spPr>
            <a:xfrm rot="15919125" flipV="1">
              <a:off x="8937995" y="2546565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5782D99A-8A36-C5A6-DC6F-348C5356592A}"/>
                </a:ext>
              </a:extLst>
            </p:cNvPr>
            <p:cNvSpPr/>
            <p:nvPr userDrawn="1"/>
          </p:nvSpPr>
          <p:spPr>
            <a:xfrm rot="9348194" flipV="1">
              <a:off x="2511477" y="2276536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77918FFC-E685-1177-2152-675F48D2AB2D}"/>
                </a:ext>
              </a:extLst>
            </p:cNvPr>
            <p:cNvSpPr/>
            <p:nvPr userDrawn="1"/>
          </p:nvSpPr>
          <p:spPr>
            <a:xfrm rot="18835754" flipV="1">
              <a:off x="7853792" y="332679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97DC448-B88D-0502-5914-3C7CAA3CB9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336E4-41A8-AA15-7E91-CEA160802C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25E9EF-3F30-83D8-9B1B-BEA48A6F9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DCE675-7100-7EF3-2DEE-0102AE628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1CE80E-1EBA-7955-AC7E-DBC675C628A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33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BD9239-86F7-1DE9-BE59-EA5DF9FF75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358372" y="308695"/>
            <a:ext cx="5176838" cy="6108462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731099" y="1270052"/>
            <a:ext cx="5770339" cy="4944872"/>
          </a:xfr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AF26BB-03E6-E5CA-7824-A8B949B8C2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61" y="177704"/>
            <a:ext cx="5737878" cy="9675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2B749A6-3C2D-CF18-E2B1-6D1791B9FE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6603" y="268140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DEE953-CD43-3999-0731-A2426CCFF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26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625247-6960-E311-656B-91164E0A55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3"/>
          </p:nvPr>
        </p:nvSpPr>
        <p:spPr>
          <a:xfrm>
            <a:off x="838200" y="1606636"/>
            <a:ext cx="10515600" cy="457200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0314E-1837-B4AE-FC2F-377E1AE1D7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4328604-5A07-814D-07F7-DCB60A9A0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229F4-BD37-5F97-D9E0-1A77B32D46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9FA5AD-6D11-4BC6-35EF-6A9C05A08F3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5569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D66BED-0540-7FC0-B5C1-8D5D8B090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E79E9B-57C9-BDB3-DD4D-49EBB96CA0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FEDE1D-DF14-31B4-2449-DD4D7DCB9C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34C57E-75A6-C4B9-A400-DFA2BFF1C5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3DF466-FAD3-2684-2D5B-97A51230920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157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 ornam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E6B0767-C340-5ACD-3627-CC08D6E130B6}"/>
              </a:ext>
            </a:extLst>
          </p:cNvPr>
          <p:cNvGrpSpPr/>
          <p:nvPr userDrawn="1"/>
        </p:nvGrpSpPr>
        <p:grpSpPr>
          <a:xfrm>
            <a:off x="709952" y="1792426"/>
            <a:ext cx="10523969" cy="3884332"/>
            <a:chOff x="709952" y="1792426"/>
            <a:chExt cx="10523969" cy="3884332"/>
          </a:xfrm>
        </p:grpSpPr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577CA00-850B-9B95-1C9B-84D789DB6C77}"/>
                </a:ext>
              </a:extLst>
            </p:cNvPr>
            <p:cNvSpPr/>
            <p:nvPr userDrawn="1"/>
          </p:nvSpPr>
          <p:spPr>
            <a:xfrm rot="15919125" flipV="1">
              <a:off x="1997836" y="430543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28AF9F1B-6A7F-6997-37FA-2FF1D0215D21}"/>
                </a:ext>
              </a:extLst>
            </p:cNvPr>
            <p:cNvSpPr/>
            <p:nvPr userDrawn="1"/>
          </p:nvSpPr>
          <p:spPr>
            <a:xfrm rot="15919125" flipV="1">
              <a:off x="10213583" y="1806993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6AA97A9E-0BAB-C7B8-3661-222854F120E0}"/>
                </a:ext>
              </a:extLst>
            </p:cNvPr>
            <p:cNvSpPr/>
            <p:nvPr userDrawn="1"/>
          </p:nvSpPr>
          <p:spPr>
            <a:xfrm rot="15919125" flipV="1">
              <a:off x="9941987" y="3949419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B91073E5-BDD0-F1F9-4E5D-65DD160D5B79}"/>
                </a:ext>
              </a:extLst>
            </p:cNvPr>
            <p:cNvSpPr/>
            <p:nvPr userDrawn="1"/>
          </p:nvSpPr>
          <p:spPr>
            <a:xfrm rot="15919125" flipV="1">
              <a:off x="10984818" y="4968628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39940548-7D9A-8258-2FB3-4EBFD88294B4}"/>
                </a:ext>
              </a:extLst>
            </p:cNvPr>
            <p:cNvSpPr/>
            <p:nvPr userDrawn="1"/>
          </p:nvSpPr>
          <p:spPr>
            <a:xfrm rot="18835754" flipV="1">
              <a:off x="11014936" y="2705273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DDCD4366-5C5D-D497-AEB6-830369F956EA}"/>
                </a:ext>
              </a:extLst>
            </p:cNvPr>
            <p:cNvSpPr/>
            <p:nvPr userDrawn="1"/>
          </p:nvSpPr>
          <p:spPr>
            <a:xfrm rot="15919125" flipV="1">
              <a:off x="3094853" y="3241996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DD0BA58D-DC56-2524-38DE-126964EBEC4E}"/>
                </a:ext>
              </a:extLst>
            </p:cNvPr>
            <p:cNvSpPr/>
            <p:nvPr userDrawn="1"/>
          </p:nvSpPr>
          <p:spPr>
            <a:xfrm rot="12834920" flipV="1">
              <a:off x="9061793" y="547234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7BCF2795-BDFF-ACC3-8DE2-0BAD0D7F8385}"/>
                </a:ext>
              </a:extLst>
            </p:cNvPr>
            <p:cNvSpPr/>
            <p:nvPr userDrawn="1"/>
          </p:nvSpPr>
          <p:spPr>
            <a:xfrm rot="12834920" flipV="1">
              <a:off x="709952" y="5437985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1B632277-62C9-7FB8-BD17-B53747B66FC1}"/>
                </a:ext>
              </a:extLst>
            </p:cNvPr>
            <p:cNvSpPr/>
            <p:nvPr userDrawn="1"/>
          </p:nvSpPr>
          <p:spPr>
            <a:xfrm rot="12834920" flipV="1">
              <a:off x="747703" y="2710308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8C27720D-D6B5-AA50-935A-BFC4488CA1F3}"/>
                </a:ext>
              </a:extLst>
            </p:cNvPr>
            <p:cNvSpPr/>
            <p:nvPr userDrawn="1"/>
          </p:nvSpPr>
          <p:spPr>
            <a:xfrm rot="12834920" flipV="1">
              <a:off x="3836462" y="5337634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59246A92-36FD-9F46-C26F-8C4665F10C0C}"/>
                </a:ext>
              </a:extLst>
            </p:cNvPr>
            <p:cNvSpPr/>
            <p:nvPr userDrawn="1"/>
          </p:nvSpPr>
          <p:spPr>
            <a:xfrm rot="15919125" flipV="1">
              <a:off x="8937995" y="2546565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6C0F8F10-2F0C-2802-09E0-DCEDD263F2ED}"/>
                </a:ext>
              </a:extLst>
            </p:cNvPr>
            <p:cNvSpPr/>
            <p:nvPr userDrawn="1"/>
          </p:nvSpPr>
          <p:spPr>
            <a:xfrm rot="9348194" flipV="1">
              <a:off x="2511477" y="2276536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A92AB33-EAA4-40EE-E916-51203AEF816C}"/>
                </a:ext>
              </a:extLst>
            </p:cNvPr>
            <p:cNvSpPr/>
            <p:nvPr userDrawn="1"/>
          </p:nvSpPr>
          <p:spPr>
            <a:xfrm rot="18835754" flipV="1">
              <a:off x="7853792" y="332679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AD66BED-0540-7FC0-B5C1-8D5D8B090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E79E9B-57C9-BDB3-DD4D-49EBB96CA0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FEDE1D-DF14-31B4-2449-DD4D7DCB9C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34C57E-75A6-C4B9-A400-DFA2BFF1C5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3DF466-FAD3-2684-2D5B-97A51230920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8100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8B9858-F012-080D-0C51-61A0FE59F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32E1ED-9919-CC63-6047-836D068357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AEB340B-A380-2D0A-C870-4AC4365F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161100-55D5-E2D9-8711-D60B858103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09F030-C233-0E9F-BCBE-FD07759F0C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66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B153B81-FD8F-D973-92BB-CED91D0B9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19906" y="1287642"/>
            <a:ext cx="11152188" cy="495935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00B8ED-D5AE-C924-5E4C-1CF9F2521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04EB86-ABF8-D55F-A4CC-16F72334A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2C646-EF75-B4C6-D452-A5ACD1BB9E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103E7F-99DA-6408-D4F7-1A4BB50CC23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1464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AA4A16-87D0-03B4-97DB-852C2CB71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908844" y="787400"/>
            <a:ext cx="10374312" cy="5244123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B6AE6F-2A7B-CB9B-3BA8-09C13084D2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772BD8-40F4-4854-95CC-8CE952DB29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3766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87C728-2B44-9FC3-03E5-5F7AC8A10A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908844" y="787400"/>
            <a:ext cx="4849658" cy="528320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5"/>
          <p:cNvSpPr>
            <a:spLocks noGrp="1"/>
          </p:cNvSpPr>
          <p:nvPr>
            <p:ph sz="quarter" idx="14"/>
          </p:nvPr>
        </p:nvSpPr>
        <p:spPr>
          <a:xfrm>
            <a:off x="6394423" y="810020"/>
            <a:ext cx="4849658" cy="528320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47563B-97C0-02DF-B10F-983B315020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C463B1-F646-EFE6-3723-57EE8735AD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192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EB977E-56CE-475A-4CD6-8687036AB2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9200" y="3462339"/>
            <a:ext cx="4673600" cy="650875"/>
          </a:xfrm>
        </p:spPr>
        <p:txBody>
          <a:bodyPr>
            <a:normAutofit/>
          </a:bodyPr>
          <a:lstStyle>
            <a:lvl1pPr algn="ctr">
              <a:defRPr sz="27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US" dirty="0" err="1"/>
              <a:t>Tulis</a:t>
            </a:r>
            <a:r>
              <a:rPr lang="en-US" dirty="0"/>
              <a:t> Nama </a:t>
            </a:r>
            <a:r>
              <a:rPr lang="en-US" dirty="0" err="1"/>
              <a:t>Asprak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930774" y="4452142"/>
            <a:ext cx="2330450" cy="549275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Helvetica Rounded" pitchFamily="50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NPM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330777" y="5626666"/>
            <a:ext cx="6260193" cy="409575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rgbClr val="3F0202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GB" dirty="0"/>
              <a:t>asprak.npm@unpak.ac.id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" y="5444544"/>
            <a:ext cx="1038444" cy="8461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81" y="5512741"/>
            <a:ext cx="475909" cy="717036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8604590" y="5628256"/>
            <a:ext cx="3091062" cy="403225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rgbClr val="3F0202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GB" dirty="0"/>
              <a:t>08XX-1234-XXXX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D461E3-02DF-ED1F-858D-4F04C37311E0}"/>
              </a:ext>
            </a:extLst>
          </p:cNvPr>
          <p:cNvSpPr/>
          <p:nvPr userDrawn="1"/>
        </p:nvSpPr>
        <p:spPr>
          <a:xfrm>
            <a:off x="2171699" y="4277328"/>
            <a:ext cx="7848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B76D6C-003A-225F-8140-AD65FD3AFE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3F020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15" y="1457392"/>
            <a:ext cx="1965769" cy="196576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7A9BCCC-DE41-5692-8DDC-2B864B3AA3E7}"/>
              </a:ext>
            </a:extLst>
          </p:cNvPr>
          <p:cNvGrpSpPr/>
          <p:nvPr userDrawn="1"/>
        </p:nvGrpSpPr>
        <p:grpSpPr>
          <a:xfrm>
            <a:off x="11353800" y="264712"/>
            <a:ext cx="617658" cy="618529"/>
            <a:chOff x="9721850" y="150807"/>
            <a:chExt cx="806337" cy="807474"/>
          </a:xfrm>
          <a:effectLst/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3171A7F-41EC-229B-C9CF-D7D5F2441351}"/>
                </a:ext>
              </a:extLst>
            </p:cNvPr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B15AA9-AAA9-F392-FB0B-DF99CE84E5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56FC5C9E-3A29-926A-2F56-15B1E650198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60130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575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431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81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468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09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00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44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876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4953-CC27-6E4B-9358-816C6494B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DD899F-9C5C-16F5-6B7B-4754A05B7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2D1AB-BAF2-1086-E873-09619DF08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02/10/2023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9EF8D-55B2-9DB8-90A4-CC7FC646B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0D09A-9718-8C11-ED05-B372A5F8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46967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2B0F-E505-A278-E14C-53F573B56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CE672-26B6-FEDB-3D6E-B6D1AB10C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430FB-A173-8851-72EC-180BF028D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02/10/2023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FF4CA-FEFB-2BC7-A303-E7F48C2C2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B2EA1-9768-3DD1-65B0-0042EEA0B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5554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B8EFE13-BC59-EF5B-EB1C-3F5BC5A029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3" hasCustomPrompt="1"/>
          </p:nvPr>
        </p:nvSpPr>
        <p:spPr>
          <a:xfrm>
            <a:off x="2705100" y="1219201"/>
            <a:ext cx="6781800" cy="4641850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</a:defRPr>
            </a:lvl1pPr>
          </a:lstStyle>
          <a:p>
            <a:r>
              <a:rPr lang="en-GB" dirty="0"/>
              <a:t>Add diagram, </a:t>
            </a:r>
          </a:p>
          <a:p>
            <a:r>
              <a:rPr lang="en-GB" dirty="0" err="1"/>
              <a:t>pilih</a:t>
            </a:r>
            <a:r>
              <a:rPr lang="en-GB" dirty="0"/>
              <a:t> pie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E387B3-2E0D-DA1F-6845-77548A41AA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E91279-EB6E-C954-E56B-B5E2F8CF2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2D9C1F-E7F2-F689-CEE8-03D0EB899D7C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4547A1-3A07-85F6-D956-7A893DC4E6E9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5597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347D-5C1B-5AAA-638C-4401CCC91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B33CC-AC44-A370-A3F1-0F6EE2F56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5F748-94EA-A5FD-DB7F-0105D094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02/10/2023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7A1A-52DC-96AE-0A19-62280563E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0D8C1-52E8-F7B4-B756-E85F08BB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60393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88A74-5D79-A913-8325-A8A6B4F22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55500-36DC-53E6-5EAB-9A5F121C63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C1B-379F-1F54-6928-73CE07B4C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453E4-E8E9-0DDB-A854-C8CFE1A9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02/10/2023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EECA4-C9B0-9F31-E92E-618B3C868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63A49-1171-B7AA-1276-818F151B3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68154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4665-4B65-04D8-6CCC-E89C27A7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A9ADD-55EB-2C61-EA29-FB1BB5A4E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4DFD8-1613-719D-69B5-30E608406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58750F-9344-EE96-E167-CB3990E59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56FE79-2B32-206E-3D3A-254B6FCA3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E8618F-A032-317D-82CF-D4FC3D48B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02/10/2023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67994-2243-BF2E-E408-F92BA570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66FC0-F56E-F3A6-F095-3FC55DC5E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35175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FD16-071B-0902-1E5B-3C437ABA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498AF-AFDE-AD1B-E748-922D411EC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02/10/2023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403F6B-18FD-CACB-CD2B-6E8EB55F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32B52-E734-E4DD-2FBB-2E74114B3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79140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70E258-6595-02FD-8F3C-BEF8F93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02/10/2023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D09F4-1BB1-06DA-432B-C25BEEAE3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6002F-FF1C-EC8E-BBE6-0B9B34E52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6555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D115-E9C4-4E19-74DB-61ECF4E8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D72AB-7916-CFCE-74BE-E814733A1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45A64-135E-2F75-8E55-F0817E42F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D1923-BC59-FEA4-8E90-F56D59207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02/10/2023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4C614-405D-ED9F-F632-1A7BA0587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E0176-95F2-D97E-A758-F53EF0E32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15980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E23C9-49D0-CF7E-93F4-AD6242CB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31CA82-4B2E-F747-0817-C533F4E716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DB26ED-DDDE-F211-DAE3-E9A24DE16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0451B-5D24-344F-E5E4-EBB182FF2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02/10/2023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99A62-305A-B666-F806-AD49CAB83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F7AD3-5305-CDD2-AC77-4C435F57C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33837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7657-5286-279E-BF55-15C64BDB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83B1C-1E31-BED9-D40E-9E04876EA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8B377-BA4F-3466-5D82-AE3E4546F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02/10/2023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700D9-188B-20F2-7AB4-51741A5BE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BCA40-2AB5-8E06-1964-7CBA6B16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03544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3D7715-D9A1-F086-3FE0-2425FD5F2C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3900A-D105-F04B-1AFC-CFC2673B8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2F319-7C88-004B-70E9-CDCA1397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02/10/2023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38C74-2B3F-4195-22D2-4BB139A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1523-8286-247A-457C-CE53E3D8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0244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4B374D1-6179-6910-61D2-CE21EF1C3C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246BD8-E962-1C30-1125-FFAAE02C96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A5C8F9D-6AE0-419F-245A-A91D2819544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259195971"/>
              </p:ext>
            </p:extLst>
          </p:nvPr>
        </p:nvGraphicFramePr>
        <p:xfrm>
          <a:off x="1019175" y="1499461"/>
          <a:ext cx="10279119" cy="4386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A5C8F9D-6AE0-419F-245A-A91D28195446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119410366"/>
              </p:ext>
            </p:extLst>
          </p:nvPr>
        </p:nvGraphicFramePr>
        <p:xfrm>
          <a:off x="1019175" y="1295783"/>
          <a:ext cx="10079094" cy="4887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7196DB98-CCCB-C39E-A285-FB316F70A997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FC4EC1C-4208-4FB2-79B4-D8EA25ABD936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86788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oon 28">
            <a:extLst>
              <a:ext uri="{FF2B5EF4-FFF2-40B4-BE49-F238E27FC236}">
                <a16:creationId xmlns:a16="http://schemas.microsoft.com/office/drawing/2014/main" id="{E38CC6CE-C065-FD77-0E78-E968BE49B02B}"/>
              </a:ext>
            </a:extLst>
          </p:cNvPr>
          <p:cNvSpPr/>
          <p:nvPr userDrawn="1"/>
        </p:nvSpPr>
        <p:spPr>
          <a:xfrm rot="2439968" flipH="1">
            <a:off x="775996" y="776732"/>
            <a:ext cx="442772" cy="828146"/>
          </a:xfrm>
          <a:prstGeom prst="moon">
            <a:avLst>
              <a:gd name="adj" fmla="val 58118"/>
            </a:avLst>
          </a:prstGeom>
          <a:solidFill>
            <a:srgbClr val="3F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Moon 22">
            <a:extLst>
              <a:ext uri="{FF2B5EF4-FFF2-40B4-BE49-F238E27FC236}">
                <a16:creationId xmlns:a16="http://schemas.microsoft.com/office/drawing/2014/main" id="{02C1EF61-59AB-DACF-A0B8-D3967AADF672}"/>
              </a:ext>
            </a:extLst>
          </p:cNvPr>
          <p:cNvSpPr/>
          <p:nvPr userDrawn="1"/>
        </p:nvSpPr>
        <p:spPr>
          <a:xfrm rot="18656338">
            <a:off x="7758034" y="690592"/>
            <a:ext cx="442772" cy="828146"/>
          </a:xfrm>
          <a:prstGeom prst="moon">
            <a:avLst>
              <a:gd name="adj" fmla="val 31687"/>
            </a:avLst>
          </a:prstGeom>
          <a:solidFill>
            <a:srgbClr val="3F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DAE200-D9C4-9706-3407-0893A156F1BB}"/>
              </a:ext>
            </a:extLst>
          </p:cNvPr>
          <p:cNvSpPr/>
          <p:nvPr userDrawn="1"/>
        </p:nvSpPr>
        <p:spPr>
          <a:xfrm>
            <a:off x="1004477" y="295957"/>
            <a:ext cx="6889525" cy="1392461"/>
          </a:xfrm>
          <a:prstGeom prst="roundRect">
            <a:avLst>
              <a:gd name="adj" fmla="val 28660"/>
            </a:avLst>
          </a:prstGeom>
          <a:solidFill>
            <a:srgbClr val="3F020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B63378F-2887-A8E9-CD9B-CADF9E6CC849}"/>
              </a:ext>
            </a:extLst>
          </p:cNvPr>
          <p:cNvSpPr/>
          <p:nvPr userDrawn="1"/>
        </p:nvSpPr>
        <p:spPr>
          <a:xfrm>
            <a:off x="323850" y="1204686"/>
            <a:ext cx="11760944" cy="5257591"/>
          </a:xfrm>
          <a:prstGeom prst="roundRect">
            <a:avLst>
              <a:gd name="adj" fmla="val 10016"/>
            </a:avLst>
          </a:prstGeom>
          <a:solidFill>
            <a:srgbClr val="3F020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F47A2C08-D115-463D-BD3C-476F9711F0E7}"/>
              </a:ext>
            </a:extLst>
          </p:cNvPr>
          <p:cNvSpPr/>
          <p:nvPr userDrawn="1"/>
        </p:nvSpPr>
        <p:spPr>
          <a:xfrm rot="19378233" flipH="1">
            <a:off x="11668320" y="-924829"/>
            <a:ext cx="1057275" cy="2390775"/>
          </a:xfrm>
          <a:prstGeom prst="parallelogram">
            <a:avLst/>
          </a:prstGeom>
          <a:solidFill>
            <a:srgbClr val="3F020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187607" y="521888"/>
            <a:ext cx="472756" cy="461936"/>
            <a:chOff x="9721850" y="150807"/>
            <a:chExt cx="806337" cy="807474"/>
          </a:xfrm>
        </p:grpSpPr>
        <p:sp>
          <p:nvSpPr>
            <p:cNvPr id="15" name="Oval 14"/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967633" y="256722"/>
            <a:ext cx="6887994" cy="786719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Helvetica Rounded" pitchFamily="50" charset="0"/>
              </a:defRPr>
            </a:lvl1pPr>
          </a:lstStyle>
          <a:p>
            <a:r>
              <a:rPr lang="en-GB" dirty="0" err="1"/>
              <a:t>Praktikum</a:t>
            </a:r>
            <a:r>
              <a:rPr lang="en-GB" dirty="0"/>
              <a:t> – Tata </a:t>
            </a:r>
            <a:r>
              <a:rPr lang="en-GB" dirty="0" err="1"/>
              <a:t>Tertib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23900" y="1470025"/>
            <a:ext cx="11144250" cy="4943475"/>
          </a:xfrm>
        </p:spPr>
        <p:txBody>
          <a:bodyPr>
            <a:normAutofit/>
          </a:bodyPr>
          <a:lstStyle>
            <a:lvl1pPr marL="514350" indent="-514350">
              <a:lnSpc>
                <a:spcPct val="94000"/>
              </a:lnSpc>
              <a:spcBef>
                <a:spcPts val="0"/>
              </a:spcBef>
              <a:buFont typeface="+mj-lt"/>
              <a:buAutoNum type="arabicPeriod"/>
              <a:defRPr sz="2700">
                <a:solidFill>
                  <a:schemeClr val="bg1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US" dirty="0" err="1">
                <a:effectLst/>
              </a:rPr>
              <a:t>Praktikum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dilakukan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secara</a:t>
            </a:r>
            <a:r>
              <a:rPr lang="en-US" dirty="0">
                <a:effectLst/>
              </a:rPr>
              <a:t> daring </a:t>
            </a:r>
            <a:r>
              <a:rPr lang="en-US" dirty="0" err="1">
                <a:effectLst/>
              </a:rPr>
              <a:t>melalui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dan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rekaman</a:t>
            </a:r>
            <a:r>
              <a:rPr lang="en-US" dirty="0">
                <a:effectLst/>
              </a:rPr>
              <a:t> video.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wajib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hadir</a:t>
            </a:r>
            <a:r>
              <a:rPr lang="en-US" dirty="0">
                <a:effectLst/>
              </a:rPr>
              <a:t> 10 </a:t>
            </a:r>
            <a:r>
              <a:rPr lang="en-US" dirty="0" err="1">
                <a:effectLst/>
              </a:rPr>
              <a:t>menit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sebelum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dimulai</a:t>
            </a:r>
            <a:r>
              <a:rPr lang="en-US" dirty="0">
                <a:effectLst/>
              </a:rPr>
              <a:t>.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harus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mengaktifkan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kamera</a:t>
            </a:r>
            <a:r>
              <a:rPr lang="en-US" dirty="0">
                <a:effectLst/>
              </a:rPr>
              <a:t>/webcam </a:t>
            </a:r>
            <a:r>
              <a:rPr lang="en-US" dirty="0" err="1">
                <a:effectLst/>
              </a:rPr>
              <a:t>selama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berlangsung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berpakaian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rapih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sopan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tidak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diperbolehkan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makan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selama</a:t>
            </a:r>
            <a:r>
              <a:rPr lang="en-US" dirty="0">
                <a:effectLst/>
              </a:rPr>
              <a:t> video conference, </a:t>
            </a:r>
            <a:r>
              <a:rPr lang="en-US" dirty="0" err="1">
                <a:effectLst/>
              </a:rPr>
              <a:t>kecuali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minum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tidak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melakukan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aktivitas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apapun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selama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berlangsung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kecuali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ngoding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wajib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mengerjakan</a:t>
            </a:r>
            <a:r>
              <a:rPr lang="en-US" dirty="0">
                <a:effectLst/>
              </a:rPr>
              <a:t> post-test </a:t>
            </a:r>
            <a:r>
              <a:rPr lang="en-US" dirty="0" err="1">
                <a:effectLst/>
              </a:rPr>
              <a:t>setelah</a:t>
            </a:r>
            <a:r>
              <a:rPr lang="en-US" dirty="0">
                <a:effectLst/>
              </a:rPr>
              <a:t> jam </a:t>
            </a:r>
            <a:r>
              <a:rPr lang="en-US" dirty="0" err="1">
                <a:effectLst/>
              </a:rPr>
              <a:t>praktikum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selesai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baik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maupun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rekaman</a:t>
            </a:r>
            <a:r>
              <a:rPr lang="en-US" dirty="0">
                <a:effectLst/>
              </a:rPr>
              <a:t> video. </a:t>
            </a:r>
            <a:endParaRPr lang="en-US" dirty="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79FBD0AF-993C-9CB4-DD16-8210E541D4DF}"/>
              </a:ext>
            </a:extLst>
          </p:cNvPr>
          <p:cNvSpPr/>
          <p:nvPr userDrawn="1"/>
        </p:nvSpPr>
        <p:spPr>
          <a:xfrm>
            <a:off x="7188618" y="512205"/>
            <a:ext cx="507407" cy="507407"/>
          </a:xfrm>
          <a:prstGeom prst="mathMultiply">
            <a:avLst>
              <a:gd name="adj1" fmla="val 6047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1" name="Plus Sign 30">
            <a:extLst>
              <a:ext uri="{FF2B5EF4-FFF2-40B4-BE49-F238E27FC236}">
                <a16:creationId xmlns:a16="http://schemas.microsoft.com/office/drawing/2014/main" id="{AC68C74D-D8AA-7C6C-A05E-9F950B87A616}"/>
              </a:ext>
            </a:extLst>
          </p:cNvPr>
          <p:cNvSpPr/>
          <p:nvPr userDrawn="1"/>
        </p:nvSpPr>
        <p:spPr>
          <a:xfrm>
            <a:off x="8191557" y="470544"/>
            <a:ext cx="569371" cy="569371"/>
          </a:xfrm>
          <a:prstGeom prst="mathPlus">
            <a:avLst>
              <a:gd name="adj1" fmla="val 12535"/>
            </a:avLst>
          </a:prstGeom>
          <a:solidFill>
            <a:srgbClr val="3F020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588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2C2263-89F6-60E2-559B-BE657CF5C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E25EBB-51BE-FDD6-8CDA-FA40998E6E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FBEF0-6770-B344-FF12-568A9CA4BE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25BC06-DBE5-FD8F-7670-247F19185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3800" b="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/>
              <a:t>Timeline </a:t>
            </a:r>
            <a:r>
              <a:rPr lang="en-GB" dirty="0" err="1"/>
              <a:t>Praktikum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1229A0-5A60-74A1-8C06-6745E057523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3E06246-8B64-A8F2-2DDA-4A2E53E1D0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66153" y="2495357"/>
            <a:ext cx="3032093" cy="763554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04568239-EB48-B5D7-30AB-B607D6C819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9953" y="2495357"/>
            <a:ext cx="3032093" cy="763554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5" name="Text Placeholder 42">
            <a:extLst>
              <a:ext uri="{FF2B5EF4-FFF2-40B4-BE49-F238E27FC236}">
                <a16:creationId xmlns:a16="http://schemas.microsoft.com/office/drawing/2014/main" id="{2E719085-38E6-DAC3-2A55-616EF51EF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7474" y="2484892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64F6F2D4-339A-D95C-03F2-632D3734AC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753" y="4521432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7" name="Text Placeholder 42">
            <a:extLst>
              <a:ext uri="{FF2B5EF4-FFF2-40B4-BE49-F238E27FC236}">
                <a16:creationId xmlns:a16="http://schemas.microsoft.com/office/drawing/2014/main" id="{0D4B9E0F-ED64-2090-4EF8-696193661B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9953" y="4521432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8" name="Text Placeholder 42">
            <a:extLst>
              <a:ext uri="{FF2B5EF4-FFF2-40B4-BE49-F238E27FC236}">
                <a16:creationId xmlns:a16="http://schemas.microsoft.com/office/drawing/2014/main" id="{DFE844DA-0047-BA41-427A-68ACF1F58E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66152" y="4515880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6694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D8AA8F-B464-2418-B0C4-8B2DEE3C8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E25EBB-51BE-FDD6-8CDA-FA40998E6E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FBEF0-6770-B344-FF12-568A9CA4BE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25BC06-DBE5-FD8F-7670-247F19185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3800" b="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/>
              <a:t>Timeline </a:t>
            </a:r>
            <a:r>
              <a:rPr lang="en-GB" dirty="0" err="1"/>
              <a:t>Praktikum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1229A0-5A60-74A1-8C06-6745E057523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 Placeholder 42">
            <a:extLst>
              <a:ext uri="{FF2B5EF4-FFF2-40B4-BE49-F238E27FC236}">
                <a16:creationId xmlns:a16="http://schemas.microsoft.com/office/drawing/2014/main" id="{65C51D09-CAB0-8811-23E4-AD734027AC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3753" y="25371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1" name="Text Placeholder 42">
            <a:extLst>
              <a:ext uri="{FF2B5EF4-FFF2-40B4-BE49-F238E27FC236}">
                <a16:creationId xmlns:a16="http://schemas.microsoft.com/office/drawing/2014/main" id="{EB7200C5-2E72-07F2-7628-86F9D42237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9953" y="25371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4" name="Text Placeholder 42">
            <a:extLst>
              <a:ext uri="{FF2B5EF4-FFF2-40B4-BE49-F238E27FC236}">
                <a16:creationId xmlns:a16="http://schemas.microsoft.com/office/drawing/2014/main" id="{A9CBC9F8-B229-C5CD-FB57-2EBE56B93C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66153" y="2537165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5" name="Text Placeholder 42">
            <a:extLst>
              <a:ext uri="{FF2B5EF4-FFF2-40B4-BE49-F238E27FC236}">
                <a16:creationId xmlns:a16="http://schemas.microsoft.com/office/drawing/2014/main" id="{1F715BEA-BF69-F5C6-FC9B-C9E92A42D0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752" y="45437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6" name="Text Placeholder 42">
            <a:extLst>
              <a:ext uri="{FF2B5EF4-FFF2-40B4-BE49-F238E27FC236}">
                <a16:creationId xmlns:a16="http://schemas.microsoft.com/office/drawing/2014/main" id="{222AB42F-4C42-F018-2D03-ED10D5D93A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9953" y="45437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7" name="Text Placeholder 42">
            <a:extLst>
              <a:ext uri="{FF2B5EF4-FFF2-40B4-BE49-F238E27FC236}">
                <a16:creationId xmlns:a16="http://schemas.microsoft.com/office/drawing/2014/main" id="{1DB266CF-8213-318E-8B63-CD98180A70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66153" y="45437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99204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9AE52E-617B-AE0E-1A95-47F3294212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E25EBB-51BE-FDD6-8CDA-FA40998E6E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FBEF0-6770-B344-FF12-568A9CA4BE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25BC06-DBE5-FD8F-7670-247F19185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3800" b="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/>
              <a:t>Timeline </a:t>
            </a:r>
            <a:r>
              <a:rPr lang="en-GB" dirty="0" err="1"/>
              <a:t>Praktikum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1229A0-5A60-74A1-8C06-6745E057523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6EEFDB61-EE8A-551C-7990-314496EDD5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22553" y="3774439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9" name="Text Placeholder 42">
            <a:extLst>
              <a:ext uri="{FF2B5EF4-FFF2-40B4-BE49-F238E27FC236}">
                <a16:creationId xmlns:a16="http://schemas.microsoft.com/office/drawing/2014/main" id="{FD219261-1900-31EF-C670-315217252D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37353" y="3774438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3730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5BA2A-A616-4CA8-A00A-66711D636BC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1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4" r:id="rId5"/>
    <p:sldLayoutId id="2147483654" r:id="rId6"/>
    <p:sldLayoutId id="2147483669" r:id="rId7"/>
    <p:sldLayoutId id="2147483689" r:id="rId8"/>
    <p:sldLayoutId id="2147483690" r:id="rId9"/>
    <p:sldLayoutId id="2147483668" r:id="rId10"/>
    <p:sldLayoutId id="2147483682" r:id="rId11"/>
    <p:sldLayoutId id="2147483674" r:id="rId12"/>
    <p:sldLayoutId id="2147483684" r:id="rId13"/>
    <p:sldLayoutId id="2147483683" r:id="rId14"/>
    <p:sldLayoutId id="2147483670" r:id="rId15"/>
    <p:sldLayoutId id="2147483685" r:id="rId16"/>
    <p:sldLayoutId id="2147483671" r:id="rId17"/>
    <p:sldLayoutId id="2147483686" r:id="rId18"/>
    <p:sldLayoutId id="2147483675" r:id="rId19"/>
    <p:sldLayoutId id="2147483672" r:id="rId20"/>
    <p:sldLayoutId id="2147483687" r:id="rId21"/>
    <p:sldLayoutId id="2147483673" r:id="rId22"/>
    <p:sldLayoutId id="2147483676" r:id="rId23"/>
    <p:sldLayoutId id="2147483677" r:id="rId24"/>
    <p:sldLayoutId id="2147483688" r:id="rId25"/>
    <p:sldLayoutId id="2147483678" r:id="rId26"/>
    <p:sldLayoutId id="2147483679" r:id="rId27"/>
    <p:sldLayoutId id="2147483680" r:id="rId28"/>
    <p:sldLayoutId id="2147483681" r:id="rId29"/>
    <p:sldLayoutId id="2147483663" r:id="rId30"/>
    <p:sldLayoutId id="2147483653" r:id="rId31"/>
    <p:sldLayoutId id="2147483667" r:id="rId32"/>
    <p:sldLayoutId id="2147483655" r:id="rId33"/>
    <p:sldLayoutId id="2147483656" r:id="rId34"/>
    <p:sldLayoutId id="2147483657" r:id="rId35"/>
    <p:sldLayoutId id="2147483658" r:id="rId36"/>
    <p:sldLayoutId id="2147483659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882734-3F9A-9B10-1798-133FD1CC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AFCCC-B770-EF66-FFAB-D51247EBB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7EF6-E59D-6AE3-9613-4BC6C872E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5D503-B69A-4395-A01D-266AF2D4774D}" type="datetimeFigureOut">
              <a:rPr lang="en-ID" smtClean="0"/>
              <a:t>02/10/2023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907C6-6936-8C8D-3A8F-C6F1089D8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7A552-4E48-BCFE-8726-C059E3D61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449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47900" y="2508587"/>
            <a:ext cx="7708900" cy="1885614"/>
          </a:xfrm>
        </p:spPr>
        <p:txBody>
          <a:bodyPr/>
          <a:lstStyle/>
          <a:p>
            <a:r>
              <a:rPr lang="en-US" dirty="0"/>
              <a:t>Algoritma dan Pemrograman Dasar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Algoritma dan Pemrograman</a:t>
            </a:r>
          </a:p>
        </p:txBody>
      </p:sp>
    </p:spTree>
    <p:extLst>
      <p:ext uri="{BB962C8B-B14F-4D97-AF65-F5344CB8AC3E}">
        <p14:creationId xmlns:p14="http://schemas.microsoft.com/office/powerpoint/2010/main" val="3976328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21C080-1295-B558-5631-AD26FC9B8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paham</a:t>
            </a:r>
            <a:r>
              <a:rPr lang="en-ID" dirty="0"/>
              <a:t> ???</a:t>
            </a:r>
            <a:br>
              <a:rPr lang="en-ID" dirty="0"/>
            </a:br>
            <a:r>
              <a:rPr lang="en-ID" dirty="0"/>
              <a:t>Ada </a:t>
            </a:r>
            <a:r>
              <a:rPr lang="en-ID" dirty="0" err="1"/>
              <a:t>sesuatu</a:t>
            </a:r>
            <a:r>
              <a:rPr lang="en-ID" dirty="0"/>
              <a:t> </a:t>
            </a:r>
            <a:r>
              <a:rPr lang="en-ID" dirty="0" err="1"/>
              <a:t>nih</a:t>
            </a:r>
            <a:r>
              <a:rPr lang="en-ID" dirty="0"/>
              <a:t> :D</a:t>
            </a:r>
          </a:p>
        </p:txBody>
      </p:sp>
    </p:spTree>
    <p:extLst>
      <p:ext uri="{BB962C8B-B14F-4D97-AF65-F5344CB8AC3E}">
        <p14:creationId xmlns:p14="http://schemas.microsoft.com/office/powerpoint/2010/main" val="959486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ED0AC9-96A5-383C-4CE5-65D6593C7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Buatlah</a:t>
            </a:r>
            <a:r>
              <a:rPr lang="en-ID" dirty="0"/>
              <a:t> </a:t>
            </a:r>
            <a:r>
              <a:rPr lang="en-ID" dirty="0" err="1"/>
              <a:t>algoritma</a:t>
            </a:r>
            <a:r>
              <a:rPr lang="en-ID" dirty="0"/>
              <a:t> </a:t>
            </a:r>
            <a:r>
              <a:rPr lang="en-ID" dirty="0" err="1"/>
              <a:t>mengenai</a:t>
            </a:r>
            <a:r>
              <a:rPr lang="en-ID" dirty="0"/>
              <a:t> “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nasi goreng”,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algoritma</a:t>
            </a:r>
            <a:r>
              <a:rPr lang="en-ID" dirty="0"/>
              <a:t> </a:t>
            </a:r>
            <a:r>
              <a:rPr lang="en-ID" dirty="0" err="1"/>
              <a:t>berikut</a:t>
            </a:r>
            <a:r>
              <a:rPr lang="en-ID" dirty="0"/>
              <a:t> : a) </a:t>
            </a:r>
            <a:r>
              <a:rPr lang="en-ID" dirty="0" err="1"/>
              <a:t>Uraian</a:t>
            </a:r>
            <a:r>
              <a:rPr lang="en-ID" dirty="0"/>
              <a:t> </a:t>
            </a:r>
            <a:r>
              <a:rPr lang="en-ID" dirty="0" err="1"/>
              <a:t>deskriptif</a:t>
            </a:r>
            <a:r>
              <a:rPr lang="en-ID" dirty="0"/>
              <a:t>, b) Flowchart, c) Pseudo-code</a:t>
            </a:r>
          </a:p>
          <a:p>
            <a:r>
              <a:rPr lang="en-ID" dirty="0" err="1"/>
              <a:t>Buatlah</a:t>
            </a:r>
            <a:r>
              <a:rPr lang="en-ID" dirty="0"/>
              <a:t> program </a:t>
            </a:r>
            <a:r>
              <a:rPr lang="en-ID" dirty="0" err="1"/>
              <a:t>sederhana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syntax </a:t>
            </a:r>
            <a:r>
              <a:rPr lang="en-ID" dirty="0" err="1"/>
              <a:t>ditulis</a:t>
            </a:r>
            <a:r>
              <a:rPr lang="en-ID" dirty="0"/>
              <a:t> di </a:t>
            </a:r>
            <a:r>
              <a:rPr lang="en-ID" dirty="0" err="1"/>
              <a:t>buku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 yang </a:t>
            </a:r>
            <a:r>
              <a:rPr lang="en-ID" dirty="0" err="1"/>
              <a:t>menampilkan</a:t>
            </a:r>
            <a:r>
              <a:rPr lang="en-ID" dirty="0"/>
              <a:t> </a:t>
            </a:r>
            <a:r>
              <a:rPr lang="en-ID" dirty="0" err="1"/>
              <a:t>pesan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format :</a:t>
            </a:r>
          </a:p>
          <a:p>
            <a:pPr marL="0" indent="0">
              <a:buNone/>
            </a:pPr>
            <a:r>
              <a:rPr lang="en-ID" sz="2500" dirty="0"/>
              <a:t>	</a:t>
            </a:r>
            <a:r>
              <a:rPr lang="en-ID" sz="2300" dirty="0"/>
              <a:t>Nama: </a:t>
            </a:r>
            <a:r>
              <a:rPr lang="en-ID" sz="2300" dirty="0" err="1"/>
              <a:t>isi</a:t>
            </a:r>
            <a:r>
              <a:rPr lang="en-ID" sz="2300" dirty="0"/>
              <a:t> </a:t>
            </a:r>
            <a:r>
              <a:rPr lang="en-ID" sz="2300" dirty="0" err="1"/>
              <a:t>nama</a:t>
            </a:r>
            <a:r>
              <a:rPr lang="en-ID" sz="2300" dirty="0"/>
              <a:t> kalian</a:t>
            </a:r>
          </a:p>
          <a:p>
            <a:pPr marL="0" indent="0">
              <a:buNone/>
            </a:pPr>
            <a:r>
              <a:rPr lang="en-ID" sz="2300" dirty="0"/>
              <a:t>	NPM: </a:t>
            </a:r>
            <a:r>
              <a:rPr lang="en-ID" sz="2300" dirty="0" err="1"/>
              <a:t>isi</a:t>
            </a:r>
            <a:r>
              <a:rPr lang="en-ID" sz="2300" dirty="0"/>
              <a:t> </a:t>
            </a:r>
            <a:r>
              <a:rPr lang="en-ID" sz="2300" dirty="0" err="1"/>
              <a:t>npm</a:t>
            </a:r>
            <a:r>
              <a:rPr lang="en-ID" sz="2300" dirty="0"/>
              <a:t> kalian</a:t>
            </a:r>
          </a:p>
          <a:p>
            <a:pPr marL="0" indent="0">
              <a:buNone/>
            </a:pPr>
            <a:r>
              <a:rPr lang="en-ID" sz="2300" dirty="0"/>
              <a:t>	</a:t>
            </a:r>
            <a:r>
              <a:rPr lang="en-ID" sz="2300" dirty="0" err="1"/>
              <a:t>Kelas</a:t>
            </a:r>
            <a:r>
              <a:rPr lang="en-ID" sz="2300" dirty="0"/>
              <a:t>: </a:t>
            </a:r>
            <a:r>
              <a:rPr lang="en-ID" sz="2300" dirty="0" err="1"/>
              <a:t>isi</a:t>
            </a:r>
            <a:r>
              <a:rPr lang="en-ID" sz="2300" dirty="0"/>
              <a:t> </a:t>
            </a:r>
            <a:r>
              <a:rPr lang="en-ID" sz="2300" dirty="0" err="1"/>
              <a:t>kelas</a:t>
            </a:r>
            <a:r>
              <a:rPr lang="en-ID" sz="2300" dirty="0"/>
              <a:t> kalian</a:t>
            </a:r>
          </a:p>
          <a:p>
            <a:pPr marL="0" indent="0">
              <a:buNone/>
            </a:pPr>
            <a:r>
              <a:rPr lang="en-ID" sz="2300" dirty="0"/>
              <a:t>	SAYA MAHASISWA SEMESTER I ILMU KOMPUTER UNIVERSITAS PAKUAN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AAFA2C-7458-DA81-7D10-E5DAD6D8C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Tugas</a:t>
            </a:r>
            <a:r>
              <a:rPr lang="en-ID" dirty="0"/>
              <a:t> </a:t>
            </a:r>
            <a:r>
              <a:rPr lang="en-ID" dirty="0" err="1"/>
              <a:t>Pertemuan</a:t>
            </a:r>
            <a:r>
              <a:rPr lang="en-ID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141862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CF3A4-26BE-C7ED-6FA4-ECB97789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838A1-0F86-BA5C-322B-375542AD0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98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Terima </a:t>
            </a:r>
            <a:r>
              <a:rPr lang="en-US" dirty="0" err="1"/>
              <a:t>kasih</a:t>
            </a:r>
            <a:br>
              <a:rPr lang="en-US" dirty="0"/>
            </a:br>
            <a:r>
              <a:rPr lang="en-US" dirty="0"/>
              <a:t>See you next week !</a:t>
            </a:r>
          </a:p>
        </p:txBody>
      </p:sp>
    </p:spTree>
    <p:extLst>
      <p:ext uri="{BB962C8B-B14F-4D97-AF65-F5344CB8AC3E}">
        <p14:creationId xmlns:p14="http://schemas.microsoft.com/office/powerpoint/2010/main" val="3826871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sih Algoritma </a:t>
            </a:r>
            <a:r>
              <a:rPr lang="en-US" dirty="0" err="1"/>
              <a:t>itu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14373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734" y="2235222"/>
            <a:ext cx="8238532" cy="855326"/>
          </a:xfrm>
        </p:spPr>
        <p:txBody>
          <a:bodyPr/>
          <a:lstStyle/>
          <a:p>
            <a:r>
              <a:rPr lang="en-US" sz="3600" dirty="0"/>
              <a:t>Bagaimana </a:t>
            </a:r>
            <a:r>
              <a:rPr lang="en-US" sz="3600" dirty="0" err="1"/>
              <a:t>cara</a:t>
            </a:r>
            <a:r>
              <a:rPr lang="en-US" sz="3600" dirty="0"/>
              <a:t> </a:t>
            </a:r>
            <a:r>
              <a:rPr lang="en-US" sz="3600" dirty="0" err="1"/>
              <a:t>menulis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00"/>
                </a:solidFill>
              </a:rPr>
              <a:t>Algoritma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FF269D-6238-E32E-71A1-B46C49F58B71}"/>
              </a:ext>
            </a:extLst>
          </p:cNvPr>
          <p:cNvSpPr txBox="1">
            <a:spLocks/>
          </p:cNvSpPr>
          <p:nvPr/>
        </p:nvSpPr>
        <p:spPr>
          <a:xfrm>
            <a:off x="2280785" y="3090548"/>
            <a:ext cx="7630430" cy="10783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500" kern="1200" baseline="0">
                <a:solidFill>
                  <a:srgbClr val="3F0202"/>
                </a:solidFill>
                <a:latin typeface="Helvetica Rounded" pitchFamily="50" charset="0"/>
                <a:ea typeface="+mj-ea"/>
                <a:cs typeface="+mj-cs"/>
              </a:defRPr>
            </a:lvl1pPr>
          </a:lstStyle>
          <a:p>
            <a:pPr marL="685800" indent="-685800" algn="l">
              <a:buFont typeface="Wingdings" panose="05000000000000000000" pitchFamily="2" charset="2"/>
              <a:buChar char="§"/>
            </a:pPr>
            <a:r>
              <a:rPr lang="en-US" sz="3200" dirty="0"/>
              <a:t>Flowchart</a:t>
            </a:r>
          </a:p>
          <a:p>
            <a:pPr marL="685800" indent="-685800" algn="l">
              <a:buFont typeface="Wingdings" panose="05000000000000000000" pitchFamily="2" charset="2"/>
              <a:buChar char="§"/>
            </a:pPr>
            <a:r>
              <a:rPr lang="en-US" sz="3200" dirty="0"/>
              <a:t>Pseudo-code</a:t>
            </a:r>
          </a:p>
        </p:txBody>
      </p:sp>
    </p:spTree>
    <p:extLst>
      <p:ext uri="{BB962C8B-B14F-4D97-AF65-F5344CB8AC3E}">
        <p14:creationId xmlns:p14="http://schemas.microsoft.com/office/powerpoint/2010/main" val="436265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08687B-930B-F445-D1E8-D6FF2EE504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sz="3200" dirty="0"/>
              <a:t>Flowchart</a:t>
            </a:r>
          </a:p>
          <a:p>
            <a:pPr marL="0" indent="0">
              <a:buNone/>
            </a:pPr>
            <a:r>
              <a:rPr lang="en-ID" dirty="0" err="1"/>
              <a:t>adalah</a:t>
            </a:r>
            <a:r>
              <a:rPr lang="en-ID" dirty="0"/>
              <a:t> diagram yang </a:t>
            </a:r>
            <a:r>
              <a:rPr lang="en-ID" dirty="0" err="1"/>
              <a:t>menampilkan</a:t>
            </a:r>
            <a:r>
              <a:rPr lang="en-ID" dirty="0"/>
              <a:t> </a:t>
            </a:r>
            <a:r>
              <a:rPr lang="en-ID" dirty="0" err="1"/>
              <a:t>langkah-langkah</a:t>
            </a:r>
            <a:r>
              <a:rPr lang="en-ID" dirty="0"/>
              <a:t> dan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proses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program</a:t>
            </a:r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sz="3200" dirty="0"/>
              <a:t>Pseudo-code</a:t>
            </a:r>
          </a:p>
          <a:p>
            <a:pPr marL="0" indent="0">
              <a:buNone/>
            </a:pPr>
            <a:r>
              <a:rPr lang="en-ID" dirty="0"/>
              <a:t>Pseudocode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algoritma</a:t>
            </a:r>
            <a:r>
              <a:rPr lang="en-ID" dirty="0"/>
              <a:t> yang </a:t>
            </a:r>
            <a:r>
              <a:rPr lang="en-ID" dirty="0" err="1"/>
              <a:t>bertujuan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alur</a:t>
            </a:r>
            <a:r>
              <a:rPr lang="en-ID" dirty="0"/>
              <a:t> </a:t>
            </a:r>
            <a:r>
              <a:rPr lang="en-ID" dirty="0" err="1"/>
              <a:t>logika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program. Jadi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sederhana</a:t>
            </a:r>
            <a:r>
              <a:rPr lang="en-ID" dirty="0"/>
              <a:t> dan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dipahami</a:t>
            </a:r>
            <a:r>
              <a:rPr lang="en-ID" dirty="0"/>
              <a:t> oleh orang </a:t>
            </a:r>
            <a:r>
              <a:rPr lang="en-ID" dirty="0" err="1"/>
              <a:t>awam</a:t>
            </a:r>
            <a:r>
              <a:rPr lang="en-ID" dirty="0"/>
              <a:t> </a:t>
            </a:r>
            <a:r>
              <a:rPr lang="en-ID" dirty="0" err="1"/>
              <a:t>sekalipun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EE1F57-AF2E-8F19-891A-5038A9AE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2087590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1CB0A28-A49C-C0A6-26A4-21C0E11568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9" t="1" r="-893" b="-733"/>
          <a:stretch/>
        </p:blipFill>
        <p:spPr>
          <a:xfrm>
            <a:off x="1944827" y="1719072"/>
            <a:ext cx="3310493" cy="1709928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310AB-F4FB-E947-C054-C848A27B11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2065" y="2339155"/>
            <a:ext cx="5254625" cy="786719"/>
          </a:xfrm>
        </p:spPr>
        <p:txBody>
          <a:bodyPr>
            <a:normAutofit lnSpcReduction="10000"/>
          </a:bodyPr>
          <a:lstStyle/>
          <a:p>
            <a:r>
              <a:rPr lang="en-ID" dirty="0"/>
              <a:t>MEMULAI/MENGAKHIRI ALGORITMA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C9A549-7621-904C-982D-F184AA616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Flowchart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24B141-57D9-39C7-C52E-8B704B20B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27" y="3883914"/>
            <a:ext cx="3296958" cy="1792224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892E339-FB78-897F-EEAF-85384ECD683D}"/>
              </a:ext>
            </a:extLst>
          </p:cNvPr>
          <p:cNvSpPr txBox="1">
            <a:spLocks/>
          </p:cNvSpPr>
          <p:nvPr/>
        </p:nvSpPr>
        <p:spPr>
          <a:xfrm>
            <a:off x="6202065" y="4565086"/>
            <a:ext cx="5254625" cy="7867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dirty="0"/>
              <a:t>PROSES PENGOLAHAN / AKSI TERTENTU</a:t>
            </a:r>
          </a:p>
        </p:txBody>
      </p:sp>
    </p:spTree>
    <p:extLst>
      <p:ext uri="{BB962C8B-B14F-4D97-AF65-F5344CB8AC3E}">
        <p14:creationId xmlns:p14="http://schemas.microsoft.com/office/powerpoint/2010/main" val="2357510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1CB0A28-A49C-C0A6-26A4-21C0E11568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" b="300"/>
          <a:stretch/>
        </p:blipFill>
        <p:spPr>
          <a:xfrm>
            <a:off x="2000250" y="1620967"/>
            <a:ext cx="2563694" cy="132419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310AB-F4FB-E947-C054-C848A27B11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2064" y="2078999"/>
            <a:ext cx="5254625" cy="786719"/>
          </a:xfrm>
        </p:spPr>
        <p:txBody>
          <a:bodyPr/>
          <a:lstStyle/>
          <a:p>
            <a:r>
              <a:rPr lang="en-ID" dirty="0"/>
              <a:t>DATA INPUT / OUTPUT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C9A549-7621-904C-982D-F184AA616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Flowchart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24B141-57D9-39C7-C52E-8B704B20B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6900" y="3125874"/>
            <a:ext cx="2697044" cy="146998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892E339-FB78-897F-EEAF-85384ECD683D}"/>
              </a:ext>
            </a:extLst>
          </p:cNvPr>
          <p:cNvSpPr txBox="1">
            <a:spLocks/>
          </p:cNvSpPr>
          <p:nvPr/>
        </p:nvSpPr>
        <p:spPr>
          <a:xfrm>
            <a:off x="6202065" y="3582296"/>
            <a:ext cx="5254625" cy="7867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dirty="0"/>
              <a:t>PEMILIHAN KONDISI IYA / TIDAK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7BA55-73B0-B0A2-3DB8-57B120F0E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692" y="4776571"/>
            <a:ext cx="597460" cy="128027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2EE6562-BD0F-BE28-FACF-7CFA0927E690}"/>
              </a:ext>
            </a:extLst>
          </p:cNvPr>
          <p:cNvSpPr txBox="1">
            <a:spLocks/>
          </p:cNvSpPr>
          <p:nvPr/>
        </p:nvSpPr>
        <p:spPr>
          <a:xfrm>
            <a:off x="6202064" y="4820486"/>
            <a:ext cx="5254625" cy="7867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dirty="0"/>
              <a:t>ALUR DARI SATU PROSES KE PROSES LAINNYA</a:t>
            </a:r>
          </a:p>
        </p:txBody>
      </p:sp>
    </p:spTree>
    <p:extLst>
      <p:ext uri="{BB962C8B-B14F-4D97-AF65-F5344CB8AC3E}">
        <p14:creationId xmlns:p14="http://schemas.microsoft.com/office/powerpoint/2010/main" val="4026344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1CB0A28-A49C-C0A6-26A4-21C0E11568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" b="-1106"/>
          <a:stretch/>
        </p:blipFill>
        <p:spPr>
          <a:xfrm>
            <a:off x="4388084" y="1201403"/>
            <a:ext cx="2835970" cy="4455194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DC9A549-7621-904C-982D-F184AA616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2046555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1CB0A28-A49C-C0A6-26A4-21C0E11568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" r="-164"/>
          <a:stretch/>
        </p:blipFill>
        <p:spPr>
          <a:xfrm>
            <a:off x="1466850" y="1416710"/>
            <a:ext cx="9258299" cy="402458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DC9A549-7621-904C-982D-F184AA616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Pseudo-Code</a:t>
            </a:r>
          </a:p>
        </p:txBody>
      </p:sp>
    </p:spTree>
    <p:extLst>
      <p:ext uri="{BB962C8B-B14F-4D97-AF65-F5344CB8AC3E}">
        <p14:creationId xmlns:p14="http://schemas.microsoft.com/office/powerpoint/2010/main" val="1091894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1CB0A28-A49C-C0A6-26A4-21C0E11568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6" b="8786"/>
          <a:stretch/>
        </p:blipFill>
        <p:spPr>
          <a:xfrm>
            <a:off x="1151728" y="1511960"/>
            <a:ext cx="9888544" cy="429854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DC9A549-7621-904C-982D-F184AA616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Code Time</a:t>
            </a:r>
          </a:p>
        </p:txBody>
      </p:sp>
    </p:spTree>
    <p:extLst>
      <p:ext uri="{BB962C8B-B14F-4D97-AF65-F5344CB8AC3E}">
        <p14:creationId xmlns:p14="http://schemas.microsoft.com/office/powerpoint/2010/main" val="1987147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</TotalTime>
  <Words>333</Words>
  <Application>Microsoft Office PowerPoint</Application>
  <PresentationFormat>Widescreen</PresentationFormat>
  <Paragraphs>61</Paragraphs>
  <Slides>13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Cambria</vt:lpstr>
      <vt:lpstr>Helvetica Rounded</vt:lpstr>
      <vt:lpstr>Arial</vt:lpstr>
      <vt:lpstr>Calibri</vt:lpstr>
      <vt:lpstr>Port Lligat Sans</vt:lpstr>
      <vt:lpstr>Wingdings</vt:lpstr>
      <vt:lpstr>Product Sans</vt:lpstr>
      <vt:lpstr>Helvetica Light</vt:lpstr>
      <vt:lpstr>Calibri Light</vt:lpstr>
      <vt:lpstr>Office Theme</vt:lpstr>
      <vt:lpstr>Custom Design</vt:lpstr>
      <vt:lpstr>Algoritma dan Pemrograman Dasar</vt:lpstr>
      <vt:lpstr>Apa sih Algoritma itu?</vt:lpstr>
      <vt:lpstr>Bagaimana cara menulis Algoritma</vt:lpstr>
      <vt:lpstr>Note</vt:lpstr>
      <vt:lpstr>Flowchart</vt:lpstr>
      <vt:lpstr>Flowchart</vt:lpstr>
      <vt:lpstr>Flowchart</vt:lpstr>
      <vt:lpstr>Pseudo-Code</vt:lpstr>
      <vt:lpstr>Code Time</vt:lpstr>
      <vt:lpstr>Sudah paham ??? Ada sesuatu nih :D</vt:lpstr>
      <vt:lpstr>Tugas Pertemuan 2</vt:lpstr>
      <vt:lpstr>PowerPoint Presentation</vt:lpstr>
      <vt:lpstr>Terima kasih See you next week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bayufadayan@gmail.com</dc:creator>
  <cp:lastModifiedBy>syahrinaaryani@gmail.com</cp:lastModifiedBy>
  <cp:revision>73</cp:revision>
  <dcterms:created xsi:type="dcterms:W3CDTF">2022-09-17T01:23:29Z</dcterms:created>
  <dcterms:modified xsi:type="dcterms:W3CDTF">2023-10-01T23:21:11Z</dcterms:modified>
</cp:coreProperties>
</file>